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B6FDDC-F1B4-4A74-9B82-2130543CB01D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7093F213-E3BF-4AAF-95C1-BD6423183F70}">
      <dgm:prSet phldrT="[Текст]" custT="1"/>
      <dgm:spPr/>
      <dgm:t>
        <a:bodyPr/>
        <a:lstStyle/>
        <a:p>
          <a:r>
            <a:rPr lang="ru-RU" sz="1050" dirty="0" smtClean="0"/>
            <a:t>Актуальность</a:t>
          </a:r>
        </a:p>
        <a:p>
          <a:r>
            <a:rPr lang="ru-RU" sz="1100" dirty="0" smtClean="0"/>
            <a:t>Оффшорный</a:t>
          </a:r>
          <a:r>
            <a:rPr lang="ru-RU" sz="1050" dirty="0" smtClean="0"/>
            <a:t> бизнес в современном мире приобрел глобальные масштабы</a:t>
          </a:r>
          <a:endParaRPr lang="ru-RU" sz="1050" dirty="0"/>
        </a:p>
      </dgm:t>
    </dgm:pt>
    <dgm:pt modelId="{A3ABE691-855C-4CA6-91C1-B167D74A389C}" type="parTrans" cxnId="{53508B3F-7429-4AFA-93CF-BAB351FA9FDC}">
      <dgm:prSet/>
      <dgm:spPr/>
    </dgm:pt>
    <dgm:pt modelId="{CC802464-A788-4399-87E3-3558209B6226}" type="sibTrans" cxnId="{53508B3F-7429-4AFA-93CF-BAB351FA9FDC}">
      <dgm:prSet/>
      <dgm:spPr/>
    </dgm:pt>
    <dgm:pt modelId="{DECEBED8-5303-4766-9021-373E73C42596}">
      <dgm:prSet phldrT="[Текст]" custT="1"/>
      <dgm:spPr/>
      <dgm:t>
        <a:bodyPr/>
        <a:lstStyle/>
        <a:p>
          <a:r>
            <a:rPr lang="ru-RU" sz="1100" dirty="0" smtClean="0"/>
            <a:t>Цель -</a:t>
          </a:r>
        </a:p>
        <a:p>
          <a:r>
            <a:rPr lang="ru-RU" sz="1100" dirty="0" smtClean="0"/>
            <a:t>место и роль офшорных зон в мировой экономике </a:t>
          </a:r>
        </a:p>
        <a:p>
          <a:endParaRPr lang="ru-RU" sz="800" dirty="0"/>
        </a:p>
      </dgm:t>
    </dgm:pt>
    <dgm:pt modelId="{A9C80628-3FE1-4A54-A1C0-6C6962AAFF01}" type="parTrans" cxnId="{D7629EF5-D89A-4C93-93B6-67CA374D6863}">
      <dgm:prSet/>
      <dgm:spPr/>
    </dgm:pt>
    <dgm:pt modelId="{BFA3BB9E-BDF3-410C-B495-E739596FC8CC}" type="sibTrans" cxnId="{D7629EF5-D89A-4C93-93B6-67CA374D6863}">
      <dgm:prSet/>
      <dgm:spPr/>
    </dgm:pt>
    <dgm:pt modelId="{BCD258B0-9910-43C7-AB97-0049286747BC}">
      <dgm:prSet phldrT="[Текст]" custT="1"/>
      <dgm:spPr/>
      <dgm:t>
        <a:bodyPr/>
        <a:lstStyle/>
        <a:p>
          <a:r>
            <a:rPr lang="ru-RU" sz="1000" dirty="0" smtClean="0"/>
            <a:t>Задачи:</a:t>
          </a:r>
        </a:p>
        <a:p>
          <a:r>
            <a:rPr lang="ru-RU" sz="1000" dirty="0" smtClean="0"/>
            <a:t>- понятие</a:t>
          </a:r>
        </a:p>
        <a:p>
          <a:r>
            <a:rPr lang="ru-RU" sz="1000" dirty="0" smtClean="0"/>
            <a:t>-принципы</a:t>
          </a:r>
        </a:p>
        <a:p>
          <a:r>
            <a:rPr lang="ru-RU" sz="1000" dirty="0" smtClean="0"/>
            <a:t>-этапы</a:t>
          </a:r>
        </a:p>
        <a:p>
          <a:r>
            <a:rPr lang="ru-RU" sz="1000" dirty="0" smtClean="0"/>
            <a:t>- классификация</a:t>
          </a:r>
        </a:p>
        <a:p>
          <a:r>
            <a:rPr lang="ru-RU" sz="1000" dirty="0" smtClean="0"/>
            <a:t>- отношение к офшорам</a:t>
          </a:r>
          <a:endParaRPr lang="ru-RU" sz="1000" dirty="0"/>
        </a:p>
      </dgm:t>
    </dgm:pt>
    <dgm:pt modelId="{AC590F46-D3CC-49C0-A582-C4DBD942B654}" type="parTrans" cxnId="{59E74C41-CF8C-43C9-A50A-5BA3306A0502}">
      <dgm:prSet/>
      <dgm:spPr/>
    </dgm:pt>
    <dgm:pt modelId="{CBFA35E1-B334-4267-BC6A-D7D788D40904}" type="sibTrans" cxnId="{59E74C41-CF8C-43C9-A50A-5BA3306A0502}">
      <dgm:prSet/>
      <dgm:spPr/>
    </dgm:pt>
    <dgm:pt modelId="{EB0AAA60-AC27-4B91-8230-1C4023848D4E}" type="pres">
      <dgm:prSet presAssocID="{15B6FDDC-F1B4-4A74-9B82-2130543CB01D}" presName="compositeShape" presStyleCnt="0">
        <dgm:presLayoutVars>
          <dgm:dir/>
          <dgm:resizeHandles/>
        </dgm:presLayoutVars>
      </dgm:prSet>
      <dgm:spPr/>
    </dgm:pt>
    <dgm:pt modelId="{6DA8FA18-A762-47D6-B001-98926798DF4F}" type="pres">
      <dgm:prSet presAssocID="{15B6FDDC-F1B4-4A74-9B82-2130543CB01D}" presName="pyramid" presStyleLbl="node1" presStyleIdx="0" presStyleCnt="1"/>
      <dgm:spPr/>
    </dgm:pt>
    <dgm:pt modelId="{CB87C380-E363-4FF9-89BD-835C50EF0270}" type="pres">
      <dgm:prSet presAssocID="{15B6FDDC-F1B4-4A74-9B82-2130543CB01D}" presName="theList" presStyleCnt="0"/>
      <dgm:spPr/>
    </dgm:pt>
    <dgm:pt modelId="{608EF075-F3F2-4183-ACFF-205F72710A12}" type="pres">
      <dgm:prSet presAssocID="{7093F213-E3BF-4AAF-95C1-BD6423183F70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5BC0C8-4DE9-482D-8707-EFDD323A3388}" type="pres">
      <dgm:prSet presAssocID="{7093F213-E3BF-4AAF-95C1-BD6423183F70}" presName="aSpace" presStyleCnt="0"/>
      <dgm:spPr/>
    </dgm:pt>
    <dgm:pt modelId="{2994422E-4BF6-4707-BF95-6E6C2C22B1AA}" type="pres">
      <dgm:prSet presAssocID="{DECEBED8-5303-4766-9021-373E73C42596}" presName="aNode" presStyleLbl="fgAcc1" presStyleIdx="1" presStyleCnt="3" custScaleX="1568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40E6CE-DDD6-4811-B56D-A5745034220D}" type="pres">
      <dgm:prSet presAssocID="{DECEBED8-5303-4766-9021-373E73C42596}" presName="aSpace" presStyleCnt="0"/>
      <dgm:spPr/>
    </dgm:pt>
    <dgm:pt modelId="{940BEA9D-4D58-46CA-AE4B-DB2F91D2FF77}" type="pres">
      <dgm:prSet presAssocID="{BCD258B0-9910-43C7-AB97-0049286747BC}" presName="aNode" presStyleLbl="fgAcc1" presStyleIdx="2" presStyleCnt="3" custScaleX="160535" custScaleY="1429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C3A1F9-9AA0-43E0-B367-17AB91E74D11}" type="pres">
      <dgm:prSet presAssocID="{BCD258B0-9910-43C7-AB97-0049286747BC}" presName="aSpace" presStyleCnt="0"/>
      <dgm:spPr/>
    </dgm:pt>
  </dgm:ptLst>
  <dgm:cxnLst>
    <dgm:cxn modelId="{714F2683-BA0D-403B-83E8-A7F6D1541F2C}" type="presOf" srcId="{7093F213-E3BF-4AAF-95C1-BD6423183F70}" destId="{608EF075-F3F2-4183-ACFF-205F72710A12}" srcOrd="0" destOrd="0" presId="urn:microsoft.com/office/officeart/2005/8/layout/pyramid2"/>
    <dgm:cxn modelId="{53508B3F-7429-4AFA-93CF-BAB351FA9FDC}" srcId="{15B6FDDC-F1B4-4A74-9B82-2130543CB01D}" destId="{7093F213-E3BF-4AAF-95C1-BD6423183F70}" srcOrd="0" destOrd="0" parTransId="{A3ABE691-855C-4CA6-91C1-B167D74A389C}" sibTransId="{CC802464-A788-4399-87E3-3558209B6226}"/>
    <dgm:cxn modelId="{DDE2EEB5-06E2-4B04-9CD4-DF6F5D8B92A4}" type="presOf" srcId="{BCD258B0-9910-43C7-AB97-0049286747BC}" destId="{940BEA9D-4D58-46CA-AE4B-DB2F91D2FF77}" srcOrd="0" destOrd="0" presId="urn:microsoft.com/office/officeart/2005/8/layout/pyramid2"/>
    <dgm:cxn modelId="{8A25FFF2-976A-459A-9178-6ABD3C0403A9}" type="presOf" srcId="{DECEBED8-5303-4766-9021-373E73C42596}" destId="{2994422E-4BF6-4707-BF95-6E6C2C22B1AA}" srcOrd="0" destOrd="0" presId="urn:microsoft.com/office/officeart/2005/8/layout/pyramid2"/>
    <dgm:cxn modelId="{59E74C41-CF8C-43C9-A50A-5BA3306A0502}" srcId="{15B6FDDC-F1B4-4A74-9B82-2130543CB01D}" destId="{BCD258B0-9910-43C7-AB97-0049286747BC}" srcOrd="2" destOrd="0" parTransId="{AC590F46-D3CC-49C0-A582-C4DBD942B654}" sibTransId="{CBFA35E1-B334-4267-BC6A-D7D788D40904}"/>
    <dgm:cxn modelId="{0EE8D8D8-96A2-4047-92B6-E8493E210E75}" type="presOf" srcId="{15B6FDDC-F1B4-4A74-9B82-2130543CB01D}" destId="{EB0AAA60-AC27-4B91-8230-1C4023848D4E}" srcOrd="0" destOrd="0" presId="urn:microsoft.com/office/officeart/2005/8/layout/pyramid2"/>
    <dgm:cxn modelId="{D7629EF5-D89A-4C93-93B6-67CA374D6863}" srcId="{15B6FDDC-F1B4-4A74-9B82-2130543CB01D}" destId="{DECEBED8-5303-4766-9021-373E73C42596}" srcOrd="1" destOrd="0" parTransId="{A9C80628-3FE1-4A54-A1C0-6C6962AAFF01}" sibTransId="{BFA3BB9E-BDF3-410C-B495-E739596FC8CC}"/>
    <dgm:cxn modelId="{E0F5F248-08F3-4A33-A563-4D08C06E80D5}" type="presParOf" srcId="{EB0AAA60-AC27-4B91-8230-1C4023848D4E}" destId="{6DA8FA18-A762-47D6-B001-98926798DF4F}" srcOrd="0" destOrd="0" presId="urn:microsoft.com/office/officeart/2005/8/layout/pyramid2"/>
    <dgm:cxn modelId="{200776B9-5C0B-4E6E-A3BF-C084E1717F27}" type="presParOf" srcId="{EB0AAA60-AC27-4B91-8230-1C4023848D4E}" destId="{CB87C380-E363-4FF9-89BD-835C50EF0270}" srcOrd="1" destOrd="0" presId="urn:microsoft.com/office/officeart/2005/8/layout/pyramid2"/>
    <dgm:cxn modelId="{8A1D6432-8C7B-493C-B662-316E5B87B785}" type="presParOf" srcId="{CB87C380-E363-4FF9-89BD-835C50EF0270}" destId="{608EF075-F3F2-4183-ACFF-205F72710A12}" srcOrd="0" destOrd="0" presId="urn:microsoft.com/office/officeart/2005/8/layout/pyramid2"/>
    <dgm:cxn modelId="{3D33A062-6286-496A-8A03-30A87AA164BD}" type="presParOf" srcId="{CB87C380-E363-4FF9-89BD-835C50EF0270}" destId="{E85BC0C8-4DE9-482D-8707-EFDD323A3388}" srcOrd="1" destOrd="0" presId="urn:microsoft.com/office/officeart/2005/8/layout/pyramid2"/>
    <dgm:cxn modelId="{1CA6ACCB-878B-4621-BEEA-6CEB73D6EE23}" type="presParOf" srcId="{CB87C380-E363-4FF9-89BD-835C50EF0270}" destId="{2994422E-4BF6-4707-BF95-6E6C2C22B1AA}" srcOrd="2" destOrd="0" presId="urn:microsoft.com/office/officeart/2005/8/layout/pyramid2"/>
    <dgm:cxn modelId="{73CD97E9-C14D-422E-A6F5-0BDD3E36B5E7}" type="presParOf" srcId="{CB87C380-E363-4FF9-89BD-835C50EF0270}" destId="{F640E6CE-DDD6-4811-B56D-A5745034220D}" srcOrd="3" destOrd="0" presId="urn:microsoft.com/office/officeart/2005/8/layout/pyramid2"/>
    <dgm:cxn modelId="{00547A8F-6048-494A-9836-418EB5245893}" type="presParOf" srcId="{CB87C380-E363-4FF9-89BD-835C50EF0270}" destId="{940BEA9D-4D58-46CA-AE4B-DB2F91D2FF77}" srcOrd="4" destOrd="0" presId="urn:microsoft.com/office/officeart/2005/8/layout/pyramid2"/>
    <dgm:cxn modelId="{35B41A42-89C4-4658-9497-93F687BD4B5F}" type="presParOf" srcId="{CB87C380-E363-4FF9-89BD-835C50EF0270}" destId="{31C3A1F9-9AA0-43E0-B367-17AB91E74D1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BE5005-E28D-4C92-8931-4B99DCC263C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8998C7-EDC4-4D28-925C-28B26F80C888}">
      <dgm:prSet phldrT="[Текст]"/>
      <dgm:spPr/>
      <dgm:t>
        <a:bodyPr/>
        <a:lstStyle/>
        <a:p>
          <a:r>
            <a:rPr lang="hy-AM" dirty="0" smtClean="0"/>
            <a:t>особый льготный режим лицензирования, регистрации или налогообложения</a:t>
          </a:r>
          <a:endParaRPr lang="ru-RU" dirty="0"/>
        </a:p>
      </dgm:t>
    </dgm:pt>
    <dgm:pt modelId="{4B44919E-6C2F-4AE2-A810-C92330087ADA}" type="parTrans" cxnId="{BA919BEF-1F12-4AF3-8B21-BE77C75BFBAF}">
      <dgm:prSet/>
      <dgm:spPr/>
      <dgm:t>
        <a:bodyPr/>
        <a:lstStyle/>
        <a:p>
          <a:endParaRPr lang="ru-RU"/>
        </a:p>
      </dgm:t>
    </dgm:pt>
    <dgm:pt modelId="{54218A84-8410-41BA-B432-34FE7D1B8F7A}" type="sibTrans" cxnId="{BA919BEF-1F12-4AF3-8B21-BE77C75BFBAF}">
      <dgm:prSet/>
      <dgm:spPr/>
      <dgm:t>
        <a:bodyPr/>
        <a:lstStyle/>
        <a:p>
          <a:endParaRPr lang="ru-RU"/>
        </a:p>
      </dgm:t>
    </dgm:pt>
    <dgm:pt modelId="{4454D386-C58C-47BB-85A0-F317BDE36832}">
      <dgm:prSet phldrT="[Текст]"/>
      <dgm:spPr/>
      <dgm:t>
        <a:bodyPr/>
        <a:lstStyle/>
        <a:p>
          <a:r>
            <a:rPr lang="ru-RU" dirty="0" smtClean="0"/>
            <a:t>конфиденциальность деятельности</a:t>
          </a:r>
          <a:endParaRPr lang="ru-RU" dirty="0"/>
        </a:p>
      </dgm:t>
    </dgm:pt>
    <dgm:pt modelId="{81DF4305-4629-405F-B955-76C75763ECC9}" type="parTrans" cxnId="{D74902B4-0D76-43FD-B4CA-7A2C945A60B3}">
      <dgm:prSet/>
      <dgm:spPr/>
      <dgm:t>
        <a:bodyPr/>
        <a:lstStyle/>
        <a:p>
          <a:endParaRPr lang="ru-RU"/>
        </a:p>
      </dgm:t>
    </dgm:pt>
    <dgm:pt modelId="{B68A8589-4A98-44CF-936B-5ED6445B9661}" type="sibTrans" cxnId="{D74902B4-0D76-43FD-B4CA-7A2C945A60B3}">
      <dgm:prSet/>
      <dgm:spPr/>
      <dgm:t>
        <a:bodyPr/>
        <a:lstStyle/>
        <a:p>
          <a:endParaRPr lang="ru-RU"/>
        </a:p>
      </dgm:t>
    </dgm:pt>
    <dgm:pt modelId="{BF3EFDD5-BC21-4CCA-B294-A9FF901DC429}">
      <dgm:prSet phldrT="[Текст]"/>
      <dgm:spPr/>
      <dgm:t>
        <a:bodyPr/>
        <a:lstStyle/>
        <a:p>
          <a:r>
            <a:rPr lang="ru-RU" dirty="0" smtClean="0"/>
            <a:t>пониженная ставка налогообложения </a:t>
          </a:r>
          <a:endParaRPr lang="ru-RU" dirty="0"/>
        </a:p>
      </dgm:t>
    </dgm:pt>
    <dgm:pt modelId="{2B88D689-F03A-40F6-BC67-EC2EC8516E15}" type="parTrans" cxnId="{1CDF6A3F-D117-4156-A398-F6806EE6D9AB}">
      <dgm:prSet/>
      <dgm:spPr/>
      <dgm:t>
        <a:bodyPr/>
        <a:lstStyle/>
        <a:p>
          <a:endParaRPr lang="ru-RU"/>
        </a:p>
      </dgm:t>
    </dgm:pt>
    <dgm:pt modelId="{B2BC9F52-1C51-4AAD-A099-22265B59A2C6}" type="sibTrans" cxnId="{1CDF6A3F-D117-4156-A398-F6806EE6D9AB}">
      <dgm:prSet/>
      <dgm:spPr/>
      <dgm:t>
        <a:bodyPr/>
        <a:lstStyle/>
        <a:p>
          <a:endParaRPr lang="ru-RU"/>
        </a:p>
      </dgm:t>
    </dgm:pt>
    <dgm:pt modelId="{0B6FB9C3-F553-414D-942C-BD38BE62E8DA}">
      <dgm:prSet/>
      <dgm:spPr/>
      <dgm:t>
        <a:bodyPr/>
        <a:lstStyle/>
        <a:p>
          <a:r>
            <a:rPr lang="ru-RU" dirty="0" smtClean="0"/>
            <a:t>упрощенный процесс регистрации</a:t>
          </a:r>
          <a:endParaRPr lang="ru-RU" dirty="0"/>
        </a:p>
      </dgm:t>
    </dgm:pt>
    <dgm:pt modelId="{1C713B6F-86BB-4F19-82F9-8CF707F5A14E}" type="parTrans" cxnId="{0812A92F-B7C5-450F-9824-52F69BEE2531}">
      <dgm:prSet/>
      <dgm:spPr/>
    </dgm:pt>
    <dgm:pt modelId="{5D77F1BE-B7F6-44A2-AE0E-B85A779538A0}" type="sibTrans" cxnId="{0812A92F-B7C5-450F-9824-52F69BEE2531}">
      <dgm:prSet/>
      <dgm:spPr/>
    </dgm:pt>
    <dgm:pt modelId="{FF095834-416E-449E-8438-59F25CCBD5C6}" type="pres">
      <dgm:prSet presAssocID="{93BE5005-E28D-4C92-8931-4B99DCC263C7}" presName="Name0" presStyleCnt="0">
        <dgm:presLayoutVars>
          <dgm:chMax val="7"/>
          <dgm:chPref val="7"/>
          <dgm:dir/>
        </dgm:presLayoutVars>
      </dgm:prSet>
      <dgm:spPr/>
    </dgm:pt>
    <dgm:pt modelId="{956393CE-37D3-439D-ABB1-78663ED5197A}" type="pres">
      <dgm:prSet presAssocID="{93BE5005-E28D-4C92-8931-4B99DCC263C7}" presName="Name1" presStyleCnt="0"/>
      <dgm:spPr/>
    </dgm:pt>
    <dgm:pt modelId="{92B80976-1F6F-4E41-BBB4-824A71A3E0B7}" type="pres">
      <dgm:prSet presAssocID="{93BE5005-E28D-4C92-8931-4B99DCC263C7}" presName="cycle" presStyleCnt="0"/>
      <dgm:spPr/>
    </dgm:pt>
    <dgm:pt modelId="{51DC06F3-C2A5-4FE7-9881-8CF416091991}" type="pres">
      <dgm:prSet presAssocID="{93BE5005-E28D-4C92-8931-4B99DCC263C7}" presName="srcNode" presStyleLbl="node1" presStyleIdx="0" presStyleCnt="4"/>
      <dgm:spPr/>
    </dgm:pt>
    <dgm:pt modelId="{0F08847B-C1A6-462C-9D83-4B80CF315606}" type="pres">
      <dgm:prSet presAssocID="{93BE5005-E28D-4C92-8931-4B99DCC263C7}" presName="conn" presStyleLbl="parChTrans1D2" presStyleIdx="0" presStyleCnt="1"/>
      <dgm:spPr/>
    </dgm:pt>
    <dgm:pt modelId="{4E3A29CB-6027-42A7-8758-9435055D9034}" type="pres">
      <dgm:prSet presAssocID="{93BE5005-E28D-4C92-8931-4B99DCC263C7}" presName="extraNode" presStyleLbl="node1" presStyleIdx="0" presStyleCnt="4"/>
      <dgm:spPr/>
    </dgm:pt>
    <dgm:pt modelId="{CB922790-81C2-44AC-95F7-4D94F9F4D731}" type="pres">
      <dgm:prSet presAssocID="{93BE5005-E28D-4C92-8931-4B99DCC263C7}" presName="dstNode" presStyleLbl="node1" presStyleIdx="0" presStyleCnt="4"/>
      <dgm:spPr/>
    </dgm:pt>
    <dgm:pt modelId="{58D1FDD3-54D3-491C-914E-0697FC60121E}" type="pres">
      <dgm:prSet presAssocID="{938998C7-EDC4-4D28-925C-28B26F80C888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C40ED9-3B49-48E7-B26B-FD5E119BEB7A}" type="pres">
      <dgm:prSet presAssocID="{938998C7-EDC4-4D28-925C-28B26F80C888}" presName="accent_1" presStyleCnt="0"/>
      <dgm:spPr/>
    </dgm:pt>
    <dgm:pt modelId="{7EC268DE-4BEC-423E-95B7-1326E4BCFB86}" type="pres">
      <dgm:prSet presAssocID="{938998C7-EDC4-4D28-925C-28B26F80C888}" presName="accentRepeatNode" presStyleLbl="solidFgAcc1" presStyleIdx="0" presStyleCnt="4"/>
      <dgm:spPr/>
    </dgm:pt>
    <dgm:pt modelId="{876EE1E3-33E1-4BE5-9D45-17F326884200}" type="pres">
      <dgm:prSet presAssocID="{4454D386-C58C-47BB-85A0-F317BDE3683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32180A-EEC6-479B-B9F0-193D7227E8C9}" type="pres">
      <dgm:prSet presAssocID="{4454D386-C58C-47BB-85A0-F317BDE36832}" presName="accent_2" presStyleCnt="0"/>
      <dgm:spPr/>
    </dgm:pt>
    <dgm:pt modelId="{09AB5829-2EB5-44CA-971B-452087E049CD}" type="pres">
      <dgm:prSet presAssocID="{4454D386-C58C-47BB-85A0-F317BDE36832}" presName="accentRepeatNode" presStyleLbl="solidFgAcc1" presStyleIdx="1" presStyleCnt="4"/>
      <dgm:spPr/>
    </dgm:pt>
    <dgm:pt modelId="{0EFA41DD-B34E-4223-A09A-CE03A20FC311}" type="pres">
      <dgm:prSet presAssocID="{BF3EFDD5-BC21-4CCA-B294-A9FF901DC429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C4878D-8C91-4971-9801-697A448FEEDE}" type="pres">
      <dgm:prSet presAssocID="{BF3EFDD5-BC21-4CCA-B294-A9FF901DC429}" presName="accent_3" presStyleCnt="0"/>
      <dgm:spPr/>
    </dgm:pt>
    <dgm:pt modelId="{30BA408C-A50E-4A2E-998C-2580AF275A3B}" type="pres">
      <dgm:prSet presAssocID="{BF3EFDD5-BC21-4CCA-B294-A9FF901DC429}" presName="accentRepeatNode" presStyleLbl="solidFgAcc1" presStyleIdx="2" presStyleCnt="4"/>
      <dgm:spPr/>
    </dgm:pt>
    <dgm:pt modelId="{E25137DB-6D37-4B98-ABDF-D2CCDD0A1188}" type="pres">
      <dgm:prSet presAssocID="{0B6FB9C3-F553-414D-942C-BD38BE62E8D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4EBE3A-D5BD-49C1-98E6-6EE6D54A3DE2}" type="pres">
      <dgm:prSet presAssocID="{0B6FB9C3-F553-414D-942C-BD38BE62E8DA}" presName="accent_4" presStyleCnt="0"/>
      <dgm:spPr/>
    </dgm:pt>
    <dgm:pt modelId="{C8CEDB00-1460-4159-A7A8-923EDA73B92D}" type="pres">
      <dgm:prSet presAssocID="{0B6FB9C3-F553-414D-942C-BD38BE62E8DA}" presName="accentRepeatNode" presStyleLbl="solidFgAcc1" presStyleIdx="3" presStyleCnt="4"/>
      <dgm:spPr/>
    </dgm:pt>
  </dgm:ptLst>
  <dgm:cxnLst>
    <dgm:cxn modelId="{1CDF6A3F-D117-4156-A398-F6806EE6D9AB}" srcId="{93BE5005-E28D-4C92-8931-4B99DCC263C7}" destId="{BF3EFDD5-BC21-4CCA-B294-A9FF901DC429}" srcOrd="2" destOrd="0" parTransId="{2B88D689-F03A-40F6-BC67-EC2EC8516E15}" sibTransId="{B2BC9F52-1C51-4AAD-A099-22265B59A2C6}"/>
    <dgm:cxn modelId="{177978A1-2244-43B0-BBBB-4B8C7FC010B7}" type="presOf" srcId="{938998C7-EDC4-4D28-925C-28B26F80C888}" destId="{58D1FDD3-54D3-491C-914E-0697FC60121E}" srcOrd="0" destOrd="0" presId="urn:microsoft.com/office/officeart/2008/layout/VerticalCurvedList"/>
    <dgm:cxn modelId="{BA919BEF-1F12-4AF3-8B21-BE77C75BFBAF}" srcId="{93BE5005-E28D-4C92-8931-4B99DCC263C7}" destId="{938998C7-EDC4-4D28-925C-28B26F80C888}" srcOrd="0" destOrd="0" parTransId="{4B44919E-6C2F-4AE2-A810-C92330087ADA}" sibTransId="{54218A84-8410-41BA-B432-34FE7D1B8F7A}"/>
    <dgm:cxn modelId="{5309CA0F-78FC-4948-9A97-7D536E2C1817}" type="presOf" srcId="{54218A84-8410-41BA-B432-34FE7D1B8F7A}" destId="{0F08847B-C1A6-462C-9D83-4B80CF315606}" srcOrd="0" destOrd="0" presId="urn:microsoft.com/office/officeart/2008/layout/VerticalCurvedList"/>
    <dgm:cxn modelId="{06A95371-F384-4CE4-8F60-A8EB9F243272}" type="presOf" srcId="{93BE5005-E28D-4C92-8931-4B99DCC263C7}" destId="{FF095834-416E-449E-8438-59F25CCBD5C6}" srcOrd="0" destOrd="0" presId="urn:microsoft.com/office/officeart/2008/layout/VerticalCurvedList"/>
    <dgm:cxn modelId="{0812A92F-B7C5-450F-9824-52F69BEE2531}" srcId="{93BE5005-E28D-4C92-8931-4B99DCC263C7}" destId="{0B6FB9C3-F553-414D-942C-BD38BE62E8DA}" srcOrd="3" destOrd="0" parTransId="{1C713B6F-86BB-4F19-82F9-8CF707F5A14E}" sibTransId="{5D77F1BE-B7F6-44A2-AE0E-B85A779538A0}"/>
    <dgm:cxn modelId="{2C9C05BD-C7D4-4FC7-8913-6C34D58A02E6}" type="presOf" srcId="{0B6FB9C3-F553-414D-942C-BD38BE62E8DA}" destId="{E25137DB-6D37-4B98-ABDF-D2CCDD0A1188}" srcOrd="0" destOrd="0" presId="urn:microsoft.com/office/officeart/2008/layout/VerticalCurvedList"/>
    <dgm:cxn modelId="{3541EAB9-E00A-4CE7-9D4A-CBA2807D39C2}" type="presOf" srcId="{BF3EFDD5-BC21-4CCA-B294-A9FF901DC429}" destId="{0EFA41DD-B34E-4223-A09A-CE03A20FC311}" srcOrd="0" destOrd="0" presId="urn:microsoft.com/office/officeart/2008/layout/VerticalCurvedList"/>
    <dgm:cxn modelId="{38D98638-883E-4125-9E1B-827048061E1E}" type="presOf" srcId="{4454D386-C58C-47BB-85A0-F317BDE36832}" destId="{876EE1E3-33E1-4BE5-9D45-17F326884200}" srcOrd="0" destOrd="0" presId="urn:microsoft.com/office/officeart/2008/layout/VerticalCurvedList"/>
    <dgm:cxn modelId="{D74902B4-0D76-43FD-B4CA-7A2C945A60B3}" srcId="{93BE5005-E28D-4C92-8931-4B99DCC263C7}" destId="{4454D386-C58C-47BB-85A0-F317BDE36832}" srcOrd="1" destOrd="0" parTransId="{81DF4305-4629-405F-B955-76C75763ECC9}" sibTransId="{B68A8589-4A98-44CF-936B-5ED6445B9661}"/>
    <dgm:cxn modelId="{D32289C1-0520-4E39-A9F9-5E60C8F510BA}" type="presParOf" srcId="{FF095834-416E-449E-8438-59F25CCBD5C6}" destId="{956393CE-37D3-439D-ABB1-78663ED5197A}" srcOrd="0" destOrd="0" presId="urn:microsoft.com/office/officeart/2008/layout/VerticalCurvedList"/>
    <dgm:cxn modelId="{E5EA72DE-AAE4-4CE6-B641-B996B6D6E04B}" type="presParOf" srcId="{956393CE-37D3-439D-ABB1-78663ED5197A}" destId="{92B80976-1F6F-4E41-BBB4-824A71A3E0B7}" srcOrd="0" destOrd="0" presId="urn:microsoft.com/office/officeart/2008/layout/VerticalCurvedList"/>
    <dgm:cxn modelId="{177B2C12-540D-4B20-9591-A3AB1E625169}" type="presParOf" srcId="{92B80976-1F6F-4E41-BBB4-824A71A3E0B7}" destId="{51DC06F3-C2A5-4FE7-9881-8CF416091991}" srcOrd="0" destOrd="0" presId="urn:microsoft.com/office/officeart/2008/layout/VerticalCurvedList"/>
    <dgm:cxn modelId="{FB173485-50D6-411C-B7DE-E4F0F961C0FF}" type="presParOf" srcId="{92B80976-1F6F-4E41-BBB4-824A71A3E0B7}" destId="{0F08847B-C1A6-462C-9D83-4B80CF315606}" srcOrd="1" destOrd="0" presId="urn:microsoft.com/office/officeart/2008/layout/VerticalCurvedList"/>
    <dgm:cxn modelId="{BF88FACD-C7F2-4CFF-BDE1-71CB8948BC11}" type="presParOf" srcId="{92B80976-1F6F-4E41-BBB4-824A71A3E0B7}" destId="{4E3A29CB-6027-42A7-8758-9435055D9034}" srcOrd="2" destOrd="0" presId="urn:microsoft.com/office/officeart/2008/layout/VerticalCurvedList"/>
    <dgm:cxn modelId="{91BDD6D1-B563-4355-8357-ACDB4995CFB0}" type="presParOf" srcId="{92B80976-1F6F-4E41-BBB4-824A71A3E0B7}" destId="{CB922790-81C2-44AC-95F7-4D94F9F4D731}" srcOrd="3" destOrd="0" presId="urn:microsoft.com/office/officeart/2008/layout/VerticalCurvedList"/>
    <dgm:cxn modelId="{96C08FB8-7B63-46B2-AEE5-8BF2F017BAE4}" type="presParOf" srcId="{956393CE-37D3-439D-ABB1-78663ED5197A}" destId="{58D1FDD3-54D3-491C-914E-0697FC60121E}" srcOrd="1" destOrd="0" presId="urn:microsoft.com/office/officeart/2008/layout/VerticalCurvedList"/>
    <dgm:cxn modelId="{E400F301-8BF5-4DAB-9E71-353BAB8741FF}" type="presParOf" srcId="{956393CE-37D3-439D-ABB1-78663ED5197A}" destId="{76C40ED9-3B49-48E7-B26B-FD5E119BEB7A}" srcOrd="2" destOrd="0" presId="urn:microsoft.com/office/officeart/2008/layout/VerticalCurvedList"/>
    <dgm:cxn modelId="{7AE8F9BB-8AC0-4A01-BBC1-73869DD4BAC9}" type="presParOf" srcId="{76C40ED9-3B49-48E7-B26B-FD5E119BEB7A}" destId="{7EC268DE-4BEC-423E-95B7-1326E4BCFB86}" srcOrd="0" destOrd="0" presId="urn:microsoft.com/office/officeart/2008/layout/VerticalCurvedList"/>
    <dgm:cxn modelId="{A4F1E370-A503-4067-8281-D2F33C1FE3EA}" type="presParOf" srcId="{956393CE-37D3-439D-ABB1-78663ED5197A}" destId="{876EE1E3-33E1-4BE5-9D45-17F326884200}" srcOrd="3" destOrd="0" presId="urn:microsoft.com/office/officeart/2008/layout/VerticalCurvedList"/>
    <dgm:cxn modelId="{12CBA49D-31DB-423D-9F05-1CE9FE67787E}" type="presParOf" srcId="{956393CE-37D3-439D-ABB1-78663ED5197A}" destId="{BC32180A-EEC6-479B-B9F0-193D7227E8C9}" srcOrd="4" destOrd="0" presId="urn:microsoft.com/office/officeart/2008/layout/VerticalCurvedList"/>
    <dgm:cxn modelId="{59AF1097-858C-4159-9B14-CD03265406A2}" type="presParOf" srcId="{BC32180A-EEC6-479B-B9F0-193D7227E8C9}" destId="{09AB5829-2EB5-44CA-971B-452087E049CD}" srcOrd="0" destOrd="0" presId="urn:microsoft.com/office/officeart/2008/layout/VerticalCurvedList"/>
    <dgm:cxn modelId="{566947D5-10F8-4FE4-A4C7-6B9BA2708AD7}" type="presParOf" srcId="{956393CE-37D3-439D-ABB1-78663ED5197A}" destId="{0EFA41DD-B34E-4223-A09A-CE03A20FC311}" srcOrd="5" destOrd="0" presId="urn:microsoft.com/office/officeart/2008/layout/VerticalCurvedList"/>
    <dgm:cxn modelId="{34AAD86C-E85E-4CEC-93B0-A30DAE157011}" type="presParOf" srcId="{956393CE-37D3-439D-ABB1-78663ED5197A}" destId="{73C4878D-8C91-4971-9801-697A448FEEDE}" srcOrd="6" destOrd="0" presId="urn:microsoft.com/office/officeart/2008/layout/VerticalCurvedList"/>
    <dgm:cxn modelId="{286D62B8-238F-4D79-9561-D7B8BEF9BF9D}" type="presParOf" srcId="{73C4878D-8C91-4971-9801-697A448FEEDE}" destId="{30BA408C-A50E-4A2E-998C-2580AF275A3B}" srcOrd="0" destOrd="0" presId="urn:microsoft.com/office/officeart/2008/layout/VerticalCurvedList"/>
    <dgm:cxn modelId="{47A99E2C-59D5-4342-AE5E-5E1A8CFE7D5D}" type="presParOf" srcId="{956393CE-37D3-439D-ABB1-78663ED5197A}" destId="{E25137DB-6D37-4B98-ABDF-D2CCDD0A1188}" srcOrd="7" destOrd="0" presId="urn:microsoft.com/office/officeart/2008/layout/VerticalCurvedList"/>
    <dgm:cxn modelId="{8FB06605-0679-4B3E-AD12-997CE8110861}" type="presParOf" srcId="{956393CE-37D3-439D-ABB1-78663ED5197A}" destId="{D74EBE3A-D5BD-49C1-98E6-6EE6D54A3DE2}" srcOrd="8" destOrd="0" presId="urn:microsoft.com/office/officeart/2008/layout/VerticalCurvedList"/>
    <dgm:cxn modelId="{F92BCA79-C39B-49C4-A3D6-4D6A364EB031}" type="presParOf" srcId="{D74EBE3A-D5BD-49C1-98E6-6EE6D54A3DE2}" destId="{C8CEDB00-1460-4159-A7A8-923EDA73B92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46948B-5AB7-42D1-BAED-8DFD7AE8A48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7675F1-4637-48AC-A38C-3FC651A93BB5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0C58CE35-E90C-41D5-ACA1-75236AD3C51F}" type="parTrans" cxnId="{FC54ACB3-AFF2-40AB-A0EE-FB60BDF66777}">
      <dgm:prSet/>
      <dgm:spPr/>
      <dgm:t>
        <a:bodyPr/>
        <a:lstStyle/>
        <a:p>
          <a:endParaRPr lang="ru-RU"/>
        </a:p>
      </dgm:t>
    </dgm:pt>
    <dgm:pt modelId="{56E19422-50BC-4957-912A-15A3A71B77FF}" type="sibTrans" cxnId="{FC54ACB3-AFF2-40AB-A0EE-FB60BDF66777}">
      <dgm:prSet/>
      <dgm:spPr/>
      <dgm:t>
        <a:bodyPr/>
        <a:lstStyle/>
        <a:p>
          <a:endParaRPr lang="ru-RU"/>
        </a:p>
      </dgm:t>
    </dgm:pt>
    <dgm:pt modelId="{6B3FBFD4-795D-4514-9A60-B742182992B2}">
      <dgm:prSet phldrT="[Текст]"/>
      <dgm:spPr/>
      <dgm:t>
        <a:bodyPr/>
        <a:lstStyle/>
        <a:p>
          <a:r>
            <a:rPr lang="ru-RU" dirty="0" smtClean="0"/>
            <a:t>Место коммерческой организации</a:t>
          </a:r>
          <a:endParaRPr lang="ru-RU" dirty="0"/>
        </a:p>
      </dgm:t>
    </dgm:pt>
    <dgm:pt modelId="{B837A9DA-D81F-4DD5-AC64-72BB6BBD6E63}" type="parTrans" cxnId="{DCA917AA-7C7E-43E0-8D47-8AC6ED08CD57}">
      <dgm:prSet/>
      <dgm:spPr/>
      <dgm:t>
        <a:bodyPr/>
        <a:lstStyle/>
        <a:p>
          <a:endParaRPr lang="ru-RU"/>
        </a:p>
      </dgm:t>
    </dgm:pt>
    <dgm:pt modelId="{FCB80ECA-CED7-4564-AFB2-79C4692F3196}" type="sibTrans" cxnId="{DCA917AA-7C7E-43E0-8D47-8AC6ED08CD57}">
      <dgm:prSet/>
      <dgm:spPr/>
      <dgm:t>
        <a:bodyPr/>
        <a:lstStyle/>
        <a:p>
          <a:endParaRPr lang="ru-RU"/>
        </a:p>
      </dgm:t>
    </dgm:pt>
    <dgm:pt modelId="{4502FE8C-DB7E-4DB9-831E-96614BC9CA05}">
      <dgm:prSet phldrT="[Текст]"/>
      <dgm:spPr/>
      <dgm:t>
        <a:bodyPr/>
        <a:lstStyle/>
        <a:p>
          <a:r>
            <a:rPr lang="ru-RU" dirty="0" smtClean="0"/>
            <a:t>Степень участия коммерческой компании</a:t>
          </a:r>
          <a:endParaRPr lang="ru-RU" dirty="0"/>
        </a:p>
      </dgm:t>
    </dgm:pt>
    <dgm:pt modelId="{5A4D2196-3E26-4E8E-A692-A694D8A1B5A8}" type="parTrans" cxnId="{0FA78DC8-FED3-4A8F-8D5C-871C7CCBF27D}">
      <dgm:prSet/>
      <dgm:spPr/>
      <dgm:t>
        <a:bodyPr/>
        <a:lstStyle/>
        <a:p>
          <a:endParaRPr lang="ru-RU"/>
        </a:p>
      </dgm:t>
    </dgm:pt>
    <dgm:pt modelId="{FEA4FD87-D574-42AA-9F11-310CF8441ED2}" type="sibTrans" cxnId="{0FA78DC8-FED3-4A8F-8D5C-871C7CCBF27D}">
      <dgm:prSet/>
      <dgm:spPr/>
      <dgm:t>
        <a:bodyPr/>
        <a:lstStyle/>
        <a:p>
          <a:endParaRPr lang="ru-RU"/>
        </a:p>
      </dgm:t>
    </dgm:pt>
    <dgm:pt modelId="{A0811657-333C-4595-93A6-446FD4E23486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19F08F58-C6D1-45A1-9800-51DB2B3F196D}" type="parTrans" cxnId="{D7B5DC36-6577-4614-B9C5-0E0F9F5865C7}">
      <dgm:prSet/>
      <dgm:spPr/>
      <dgm:t>
        <a:bodyPr/>
        <a:lstStyle/>
        <a:p>
          <a:endParaRPr lang="ru-RU"/>
        </a:p>
      </dgm:t>
    </dgm:pt>
    <dgm:pt modelId="{33D34570-2342-4AB2-BDEA-DEE4EB9E0E75}" type="sibTrans" cxnId="{D7B5DC36-6577-4614-B9C5-0E0F9F5865C7}">
      <dgm:prSet/>
      <dgm:spPr/>
      <dgm:t>
        <a:bodyPr/>
        <a:lstStyle/>
        <a:p>
          <a:endParaRPr lang="ru-RU"/>
        </a:p>
      </dgm:t>
    </dgm:pt>
    <dgm:pt modelId="{9974D0F3-416C-4F6E-B9DA-26DB374F65D1}">
      <dgm:prSet phldrT="[Текст]"/>
      <dgm:spPr/>
      <dgm:t>
        <a:bodyPr/>
        <a:lstStyle/>
        <a:p>
          <a:r>
            <a:rPr lang="ru-RU" dirty="0" smtClean="0"/>
            <a:t>Степень закрытости государства</a:t>
          </a:r>
          <a:endParaRPr lang="ru-RU" dirty="0"/>
        </a:p>
      </dgm:t>
    </dgm:pt>
    <dgm:pt modelId="{E12F7B5F-53F2-466B-8F6C-CBDBB85F61E0}" type="parTrans" cxnId="{9952FBDC-F31A-48D1-AB44-96EB9FB8109B}">
      <dgm:prSet/>
      <dgm:spPr/>
      <dgm:t>
        <a:bodyPr/>
        <a:lstStyle/>
        <a:p>
          <a:endParaRPr lang="ru-RU"/>
        </a:p>
      </dgm:t>
    </dgm:pt>
    <dgm:pt modelId="{89BB94CB-30C1-49EA-8491-114AC5D3E5B0}" type="sibTrans" cxnId="{9952FBDC-F31A-48D1-AB44-96EB9FB8109B}">
      <dgm:prSet/>
      <dgm:spPr/>
      <dgm:t>
        <a:bodyPr/>
        <a:lstStyle/>
        <a:p>
          <a:endParaRPr lang="ru-RU"/>
        </a:p>
      </dgm:t>
    </dgm:pt>
    <dgm:pt modelId="{2C57D8A3-78DF-4B0B-8F59-65A26B9E5522}">
      <dgm:prSet phldrT="[Текст]"/>
      <dgm:spPr/>
      <dgm:t>
        <a:bodyPr/>
        <a:lstStyle/>
        <a:p>
          <a:r>
            <a:rPr lang="ru-RU" dirty="0" smtClean="0"/>
            <a:t>Степень развитости экономики государства</a:t>
          </a:r>
          <a:endParaRPr lang="ru-RU" dirty="0"/>
        </a:p>
      </dgm:t>
    </dgm:pt>
    <dgm:pt modelId="{120351D9-EFA7-48DE-B545-C9AB0571EB9F}" type="parTrans" cxnId="{0BB174C6-18FA-4CC6-87C6-3E6CE6960D89}">
      <dgm:prSet/>
      <dgm:spPr/>
      <dgm:t>
        <a:bodyPr/>
        <a:lstStyle/>
        <a:p>
          <a:endParaRPr lang="ru-RU"/>
        </a:p>
      </dgm:t>
    </dgm:pt>
    <dgm:pt modelId="{EF7644AB-2E00-4716-9E00-AA9068E45743}" type="sibTrans" cxnId="{0BB174C6-18FA-4CC6-87C6-3E6CE6960D89}">
      <dgm:prSet/>
      <dgm:spPr/>
      <dgm:t>
        <a:bodyPr/>
        <a:lstStyle/>
        <a:p>
          <a:endParaRPr lang="ru-RU"/>
        </a:p>
      </dgm:t>
    </dgm:pt>
    <dgm:pt modelId="{E4C40C7B-746A-4544-8835-899ABA8AA08C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CF508818-5982-4DCA-9BAB-5C3B7C98E175}" type="parTrans" cxnId="{F682E0C9-16E7-40D5-BFC8-97661C0481AE}">
      <dgm:prSet/>
      <dgm:spPr/>
      <dgm:t>
        <a:bodyPr/>
        <a:lstStyle/>
        <a:p>
          <a:endParaRPr lang="ru-RU"/>
        </a:p>
      </dgm:t>
    </dgm:pt>
    <dgm:pt modelId="{B1F73D75-B299-470E-A2F0-303C2485562A}" type="sibTrans" cxnId="{F682E0C9-16E7-40D5-BFC8-97661C0481AE}">
      <dgm:prSet/>
      <dgm:spPr/>
      <dgm:t>
        <a:bodyPr/>
        <a:lstStyle/>
        <a:p>
          <a:endParaRPr lang="ru-RU"/>
        </a:p>
      </dgm:t>
    </dgm:pt>
    <dgm:pt modelId="{929C1E2D-2973-4712-8B1E-E6FFAB7AC531}">
      <dgm:prSet phldrT="[Текст]"/>
      <dgm:spPr/>
      <dgm:t>
        <a:bodyPr/>
        <a:lstStyle/>
        <a:p>
          <a:r>
            <a:rPr lang="ru-RU" dirty="0" smtClean="0"/>
            <a:t>Уровень развития государства в международных социальных и политических отношениях</a:t>
          </a:r>
          <a:endParaRPr lang="ru-RU" dirty="0"/>
        </a:p>
      </dgm:t>
    </dgm:pt>
    <dgm:pt modelId="{5AEB35F2-2CE3-4AE6-8455-A560954550D2}" type="parTrans" cxnId="{48596E63-028C-48E8-B371-7FB9BBBC6821}">
      <dgm:prSet/>
      <dgm:spPr/>
      <dgm:t>
        <a:bodyPr/>
        <a:lstStyle/>
        <a:p>
          <a:endParaRPr lang="ru-RU"/>
        </a:p>
      </dgm:t>
    </dgm:pt>
    <dgm:pt modelId="{DA3D2D7E-C32C-4ED3-8CAB-DD5B9764A663}" type="sibTrans" cxnId="{48596E63-028C-48E8-B371-7FB9BBBC6821}">
      <dgm:prSet/>
      <dgm:spPr/>
      <dgm:t>
        <a:bodyPr/>
        <a:lstStyle/>
        <a:p>
          <a:endParaRPr lang="ru-RU"/>
        </a:p>
      </dgm:t>
    </dgm:pt>
    <dgm:pt modelId="{04D25A37-F5A3-4E31-A846-0C51B3B13C5C}">
      <dgm:prSet phldrT="[Текст]"/>
      <dgm:spPr/>
      <dgm:t>
        <a:bodyPr/>
        <a:lstStyle/>
        <a:p>
          <a:r>
            <a:rPr lang="ru-RU" dirty="0" smtClean="0"/>
            <a:t>Уровень участия этих инвесторов в контролировании и управлении офшорной организацией</a:t>
          </a:r>
          <a:endParaRPr lang="ru-RU" dirty="0"/>
        </a:p>
      </dgm:t>
    </dgm:pt>
    <dgm:pt modelId="{FD627DF1-3731-4453-A585-ABFBF33D30D8}" type="parTrans" cxnId="{839EDB76-C806-45ED-882A-DCF71324FD13}">
      <dgm:prSet/>
      <dgm:spPr/>
      <dgm:t>
        <a:bodyPr/>
        <a:lstStyle/>
        <a:p>
          <a:endParaRPr lang="ru-RU"/>
        </a:p>
      </dgm:t>
    </dgm:pt>
    <dgm:pt modelId="{1A9B00F0-E72A-41B8-9FC6-10154886871C}" type="sibTrans" cxnId="{839EDB76-C806-45ED-882A-DCF71324FD13}">
      <dgm:prSet/>
      <dgm:spPr/>
      <dgm:t>
        <a:bodyPr/>
        <a:lstStyle/>
        <a:p>
          <a:endParaRPr lang="ru-RU"/>
        </a:p>
      </dgm:t>
    </dgm:pt>
    <dgm:pt modelId="{5027287B-C6C4-443A-9BFE-7D56CDB813EA}">
      <dgm:prSet phldrT="[Текст]"/>
      <dgm:spPr/>
      <dgm:t>
        <a:bodyPr/>
        <a:lstStyle/>
        <a:p>
          <a:r>
            <a:rPr lang="ru-RU" dirty="0" smtClean="0"/>
            <a:t>Степень участия</a:t>
          </a:r>
          <a:endParaRPr lang="ru-RU" dirty="0"/>
        </a:p>
      </dgm:t>
    </dgm:pt>
    <dgm:pt modelId="{D57944D9-8835-436C-975A-078D15DCB0D9}" type="parTrans" cxnId="{6ADAD627-4E78-404D-9486-EDEAF17C115A}">
      <dgm:prSet/>
      <dgm:spPr/>
    </dgm:pt>
    <dgm:pt modelId="{2EDC0753-4EE8-4DB8-9FC3-031FAC8687F9}" type="sibTrans" cxnId="{6ADAD627-4E78-404D-9486-EDEAF17C115A}">
      <dgm:prSet/>
      <dgm:spPr/>
    </dgm:pt>
    <dgm:pt modelId="{18018DF2-557A-45D7-B942-F26DA553D470}" type="pres">
      <dgm:prSet presAssocID="{CE46948B-5AB7-42D1-BAED-8DFD7AE8A487}" presName="linearFlow" presStyleCnt="0">
        <dgm:presLayoutVars>
          <dgm:dir/>
          <dgm:animLvl val="lvl"/>
          <dgm:resizeHandles val="exact"/>
        </dgm:presLayoutVars>
      </dgm:prSet>
      <dgm:spPr/>
    </dgm:pt>
    <dgm:pt modelId="{91923DDA-790A-4D0E-9718-7B8E0A2536DF}" type="pres">
      <dgm:prSet presAssocID="{397675F1-4637-48AC-A38C-3FC651A93BB5}" presName="composite" presStyleCnt="0"/>
      <dgm:spPr/>
    </dgm:pt>
    <dgm:pt modelId="{D02579F1-FE7F-4834-A505-EB349EF9A499}" type="pres">
      <dgm:prSet presAssocID="{397675F1-4637-48AC-A38C-3FC651A93BB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7B8F00-1345-46B2-B21C-E8766C75C6BE}" type="pres">
      <dgm:prSet presAssocID="{397675F1-4637-48AC-A38C-3FC651A93BB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B39756-E88D-4793-9188-95A6E81A93AA}" type="pres">
      <dgm:prSet presAssocID="{56E19422-50BC-4957-912A-15A3A71B77FF}" presName="sp" presStyleCnt="0"/>
      <dgm:spPr/>
    </dgm:pt>
    <dgm:pt modelId="{916C7E29-2D1C-4F3F-8615-C295399701E7}" type="pres">
      <dgm:prSet presAssocID="{A0811657-333C-4595-93A6-446FD4E23486}" presName="composite" presStyleCnt="0"/>
      <dgm:spPr/>
    </dgm:pt>
    <dgm:pt modelId="{AB113E5C-EBC5-42AB-981F-ED99B49AFCE7}" type="pres">
      <dgm:prSet presAssocID="{A0811657-333C-4595-93A6-446FD4E2348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A80506-83CC-459A-BED8-EA28CCD07B7D}" type="pres">
      <dgm:prSet presAssocID="{A0811657-333C-4595-93A6-446FD4E2348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60C5E0-980E-406C-8194-DE7CBD677488}" type="pres">
      <dgm:prSet presAssocID="{33D34570-2342-4AB2-BDEA-DEE4EB9E0E75}" presName="sp" presStyleCnt="0"/>
      <dgm:spPr/>
    </dgm:pt>
    <dgm:pt modelId="{76530F99-88AD-480D-AB57-91B958C37755}" type="pres">
      <dgm:prSet presAssocID="{E4C40C7B-746A-4544-8835-899ABA8AA08C}" presName="composite" presStyleCnt="0"/>
      <dgm:spPr/>
    </dgm:pt>
    <dgm:pt modelId="{78A2F376-9FDD-47E9-AB82-91E7445B79BA}" type="pres">
      <dgm:prSet presAssocID="{E4C40C7B-746A-4544-8835-899ABA8AA08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3B6D0-09CC-4945-8E5A-44CFCDAECC0F}" type="pres">
      <dgm:prSet presAssocID="{E4C40C7B-746A-4544-8835-899ABA8AA08C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596E63-028C-48E8-B371-7FB9BBBC6821}" srcId="{E4C40C7B-746A-4544-8835-899ABA8AA08C}" destId="{929C1E2D-2973-4712-8B1E-E6FFAB7AC531}" srcOrd="0" destOrd="0" parTransId="{5AEB35F2-2CE3-4AE6-8455-A560954550D2}" sibTransId="{DA3D2D7E-C32C-4ED3-8CAB-DD5B9764A663}"/>
    <dgm:cxn modelId="{FC54ACB3-AFF2-40AB-A0EE-FB60BDF66777}" srcId="{CE46948B-5AB7-42D1-BAED-8DFD7AE8A487}" destId="{397675F1-4637-48AC-A38C-3FC651A93BB5}" srcOrd="0" destOrd="0" parTransId="{0C58CE35-E90C-41D5-ACA1-75236AD3C51F}" sibTransId="{56E19422-50BC-4957-912A-15A3A71B77FF}"/>
    <dgm:cxn modelId="{2C0018BD-1C49-497E-99A8-CC1933A431BD}" type="presOf" srcId="{929C1E2D-2973-4712-8B1E-E6FFAB7AC531}" destId="{C343B6D0-09CC-4945-8E5A-44CFCDAECC0F}" srcOrd="0" destOrd="0" presId="urn:microsoft.com/office/officeart/2005/8/layout/chevron2"/>
    <dgm:cxn modelId="{C2A9194A-EDD5-4F24-9187-BDFF7CAF58E2}" type="presOf" srcId="{4502FE8C-DB7E-4DB9-831E-96614BC9CA05}" destId="{E57B8F00-1345-46B2-B21C-E8766C75C6BE}" srcOrd="0" destOrd="1" presId="urn:microsoft.com/office/officeart/2005/8/layout/chevron2"/>
    <dgm:cxn modelId="{46D0121F-ECAC-427F-8E58-6951AAE16D14}" type="presOf" srcId="{397675F1-4637-48AC-A38C-3FC651A93BB5}" destId="{D02579F1-FE7F-4834-A505-EB349EF9A499}" srcOrd="0" destOrd="0" presId="urn:microsoft.com/office/officeart/2005/8/layout/chevron2"/>
    <dgm:cxn modelId="{BF12C741-2BAE-41C6-AF60-FAD353760A28}" type="presOf" srcId="{6B3FBFD4-795D-4514-9A60-B742182992B2}" destId="{E57B8F00-1345-46B2-B21C-E8766C75C6BE}" srcOrd="0" destOrd="0" presId="urn:microsoft.com/office/officeart/2005/8/layout/chevron2"/>
    <dgm:cxn modelId="{61F711B7-C876-4BFE-A4DC-B8EC55E22123}" type="presOf" srcId="{2C57D8A3-78DF-4B0B-8F59-65A26B9E5522}" destId="{31A80506-83CC-459A-BED8-EA28CCD07B7D}" srcOrd="0" destOrd="1" presId="urn:microsoft.com/office/officeart/2005/8/layout/chevron2"/>
    <dgm:cxn modelId="{50DCCF95-A9E3-48E4-A859-1C4DCF8EF72C}" type="presOf" srcId="{E4C40C7B-746A-4544-8835-899ABA8AA08C}" destId="{78A2F376-9FDD-47E9-AB82-91E7445B79BA}" srcOrd="0" destOrd="0" presId="urn:microsoft.com/office/officeart/2005/8/layout/chevron2"/>
    <dgm:cxn modelId="{E757242B-D130-4F9D-AA11-4A2ED02288A9}" type="presOf" srcId="{A0811657-333C-4595-93A6-446FD4E23486}" destId="{AB113E5C-EBC5-42AB-981F-ED99B49AFCE7}" srcOrd="0" destOrd="0" presId="urn:microsoft.com/office/officeart/2005/8/layout/chevron2"/>
    <dgm:cxn modelId="{E9787D3E-F05E-48C3-8565-E6B7D46EE939}" type="presOf" srcId="{04D25A37-F5A3-4E31-A846-0C51B3B13C5C}" destId="{C343B6D0-09CC-4945-8E5A-44CFCDAECC0F}" srcOrd="0" destOrd="1" presId="urn:microsoft.com/office/officeart/2005/8/layout/chevron2"/>
    <dgm:cxn modelId="{6ADAD627-4E78-404D-9486-EDEAF17C115A}" srcId="{A0811657-333C-4595-93A6-446FD4E23486}" destId="{5027287B-C6C4-443A-9BFE-7D56CDB813EA}" srcOrd="2" destOrd="0" parTransId="{D57944D9-8835-436C-975A-078D15DCB0D9}" sibTransId="{2EDC0753-4EE8-4DB8-9FC3-031FAC8687F9}"/>
    <dgm:cxn modelId="{F682E0C9-16E7-40D5-BFC8-97661C0481AE}" srcId="{CE46948B-5AB7-42D1-BAED-8DFD7AE8A487}" destId="{E4C40C7B-746A-4544-8835-899ABA8AA08C}" srcOrd="2" destOrd="0" parTransId="{CF508818-5982-4DCA-9BAB-5C3B7C98E175}" sibTransId="{B1F73D75-B299-470E-A2F0-303C2485562A}"/>
    <dgm:cxn modelId="{9952FBDC-F31A-48D1-AB44-96EB9FB8109B}" srcId="{A0811657-333C-4595-93A6-446FD4E23486}" destId="{9974D0F3-416C-4F6E-B9DA-26DB374F65D1}" srcOrd="0" destOrd="0" parTransId="{E12F7B5F-53F2-466B-8F6C-CBDBB85F61E0}" sibTransId="{89BB94CB-30C1-49EA-8491-114AC5D3E5B0}"/>
    <dgm:cxn modelId="{0BB174C6-18FA-4CC6-87C6-3E6CE6960D89}" srcId="{A0811657-333C-4595-93A6-446FD4E23486}" destId="{2C57D8A3-78DF-4B0B-8F59-65A26B9E5522}" srcOrd="1" destOrd="0" parTransId="{120351D9-EFA7-48DE-B545-C9AB0571EB9F}" sibTransId="{EF7644AB-2E00-4716-9E00-AA9068E45743}"/>
    <dgm:cxn modelId="{DCA917AA-7C7E-43E0-8D47-8AC6ED08CD57}" srcId="{397675F1-4637-48AC-A38C-3FC651A93BB5}" destId="{6B3FBFD4-795D-4514-9A60-B742182992B2}" srcOrd="0" destOrd="0" parTransId="{B837A9DA-D81F-4DD5-AC64-72BB6BBD6E63}" sibTransId="{FCB80ECA-CED7-4564-AFB2-79C4692F3196}"/>
    <dgm:cxn modelId="{82976341-82D0-4022-B074-2C82A04B5EB8}" type="presOf" srcId="{9974D0F3-416C-4F6E-B9DA-26DB374F65D1}" destId="{31A80506-83CC-459A-BED8-EA28CCD07B7D}" srcOrd="0" destOrd="0" presId="urn:microsoft.com/office/officeart/2005/8/layout/chevron2"/>
    <dgm:cxn modelId="{0FA78DC8-FED3-4A8F-8D5C-871C7CCBF27D}" srcId="{397675F1-4637-48AC-A38C-3FC651A93BB5}" destId="{4502FE8C-DB7E-4DB9-831E-96614BC9CA05}" srcOrd="1" destOrd="0" parTransId="{5A4D2196-3E26-4E8E-A692-A694D8A1B5A8}" sibTransId="{FEA4FD87-D574-42AA-9F11-310CF8441ED2}"/>
    <dgm:cxn modelId="{D7B5DC36-6577-4614-B9C5-0E0F9F5865C7}" srcId="{CE46948B-5AB7-42D1-BAED-8DFD7AE8A487}" destId="{A0811657-333C-4595-93A6-446FD4E23486}" srcOrd="1" destOrd="0" parTransId="{19F08F58-C6D1-45A1-9800-51DB2B3F196D}" sibTransId="{33D34570-2342-4AB2-BDEA-DEE4EB9E0E75}"/>
    <dgm:cxn modelId="{FE1053EC-FBF8-415B-AA91-B8B2F4B2B941}" type="presOf" srcId="{5027287B-C6C4-443A-9BFE-7D56CDB813EA}" destId="{31A80506-83CC-459A-BED8-EA28CCD07B7D}" srcOrd="0" destOrd="2" presId="urn:microsoft.com/office/officeart/2005/8/layout/chevron2"/>
    <dgm:cxn modelId="{839EDB76-C806-45ED-882A-DCF71324FD13}" srcId="{E4C40C7B-746A-4544-8835-899ABA8AA08C}" destId="{04D25A37-F5A3-4E31-A846-0C51B3B13C5C}" srcOrd="1" destOrd="0" parTransId="{FD627DF1-3731-4453-A585-ABFBF33D30D8}" sibTransId="{1A9B00F0-E72A-41B8-9FC6-10154886871C}"/>
    <dgm:cxn modelId="{F20142AB-941A-4EFF-A8AB-03006A4F5556}" type="presOf" srcId="{CE46948B-5AB7-42D1-BAED-8DFD7AE8A487}" destId="{18018DF2-557A-45D7-B942-F26DA553D470}" srcOrd="0" destOrd="0" presId="urn:microsoft.com/office/officeart/2005/8/layout/chevron2"/>
    <dgm:cxn modelId="{87A9F37E-4336-4B7D-92B6-5C3F3C296C2E}" type="presParOf" srcId="{18018DF2-557A-45D7-B942-F26DA553D470}" destId="{91923DDA-790A-4D0E-9718-7B8E0A2536DF}" srcOrd="0" destOrd="0" presId="urn:microsoft.com/office/officeart/2005/8/layout/chevron2"/>
    <dgm:cxn modelId="{32A33CCB-263A-41BF-9EBF-76B32C79EDAF}" type="presParOf" srcId="{91923DDA-790A-4D0E-9718-7B8E0A2536DF}" destId="{D02579F1-FE7F-4834-A505-EB349EF9A499}" srcOrd="0" destOrd="0" presId="urn:microsoft.com/office/officeart/2005/8/layout/chevron2"/>
    <dgm:cxn modelId="{B7392AD8-1157-4B36-9EA5-E0297D17F288}" type="presParOf" srcId="{91923DDA-790A-4D0E-9718-7B8E0A2536DF}" destId="{E57B8F00-1345-46B2-B21C-E8766C75C6BE}" srcOrd="1" destOrd="0" presId="urn:microsoft.com/office/officeart/2005/8/layout/chevron2"/>
    <dgm:cxn modelId="{DF544119-9EF8-4E06-8E11-F5251B41DE5B}" type="presParOf" srcId="{18018DF2-557A-45D7-B942-F26DA553D470}" destId="{B4B39756-E88D-4793-9188-95A6E81A93AA}" srcOrd="1" destOrd="0" presId="urn:microsoft.com/office/officeart/2005/8/layout/chevron2"/>
    <dgm:cxn modelId="{1FE1A61A-52D8-42C5-89CD-D72DD0A61CED}" type="presParOf" srcId="{18018DF2-557A-45D7-B942-F26DA553D470}" destId="{916C7E29-2D1C-4F3F-8615-C295399701E7}" srcOrd="2" destOrd="0" presId="urn:microsoft.com/office/officeart/2005/8/layout/chevron2"/>
    <dgm:cxn modelId="{D9D2BC75-FC30-4E63-8850-C76BF5CFA2C1}" type="presParOf" srcId="{916C7E29-2D1C-4F3F-8615-C295399701E7}" destId="{AB113E5C-EBC5-42AB-981F-ED99B49AFCE7}" srcOrd="0" destOrd="0" presId="urn:microsoft.com/office/officeart/2005/8/layout/chevron2"/>
    <dgm:cxn modelId="{B4EA27FD-280D-4DA1-8C15-1D4ACEDE0191}" type="presParOf" srcId="{916C7E29-2D1C-4F3F-8615-C295399701E7}" destId="{31A80506-83CC-459A-BED8-EA28CCD07B7D}" srcOrd="1" destOrd="0" presId="urn:microsoft.com/office/officeart/2005/8/layout/chevron2"/>
    <dgm:cxn modelId="{A738A627-E24B-4D27-96DA-6210B3DBD136}" type="presParOf" srcId="{18018DF2-557A-45D7-B942-F26DA553D470}" destId="{6660C5E0-980E-406C-8194-DE7CBD677488}" srcOrd="3" destOrd="0" presId="urn:microsoft.com/office/officeart/2005/8/layout/chevron2"/>
    <dgm:cxn modelId="{AC3E2B35-1274-4EA9-90D6-FF5EB104FAAC}" type="presParOf" srcId="{18018DF2-557A-45D7-B942-F26DA553D470}" destId="{76530F99-88AD-480D-AB57-91B958C37755}" srcOrd="4" destOrd="0" presId="urn:microsoft.com/office/officeart/2005/8/layout/chevron2"/>
    <dgm:cxn modelId="{08B2CB3A-D299-4CCF-BDEE-FD50B4FEECA9}" type="presParOf" srcId="{76530F99-88AD-480D-AB57-91B958C37755}" destId="{78A2F376-9FDD-47E9-AB82-91E7445B79BA}" srcOrd="0" destOrd="0" presId="urn:microsoft.com/office/officeart/2005/8/layout/chevron2"/>
    <dgm:cxn modelId="{FD829388-977B-4D1F-9BD8-6FB0E46D641A}" type="presParOf" srcId="{76530F99-88AD-480D-AB57-91B958C37755}" destId="{C343B6D0-09CC-4945-8E5A-44CFCDAECC0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7694B4-4ADA-4453-A120-31E1364A96EE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49B5FB-EBF1-4D61-B6F5-B9EBCEE8E08B}">
      <dgm:prSet phldrT="[Текст]"/>
      <dgm:spPr/>
      <dgm:t>
        <a:bodyPr/>
        <a:lstStyle/>
        <a:p>
          <a:r>
            <a:rPr lang="ru-RU" dirty="0" smtClean="0"/>
            <a:t>Аспекты </a:t>
          </a:r>
          <a:endParaRPr lang="ru-RU" dirty="0"/>
        </a:p>
      </dgm:t>
    </dgm:pt>
    <dgm:pt modelId="{F6E1444C-1C8D-4CEE-B2A7-B9C792713DC9}" type="parTrans" cxnId="{4072DD13-8CC8-495E-A90D-EF392074EB7B}">
      <dgm:prSet/>
      <dgm:spPr/>
      <dgm:t>
        <a:bodyPr/>
        <a:lstStyle/>
        <a:p>
          <a:endParaRPr lang="ru-RU"/>
        </a:p>
      </dgm:t>
    </dgm:pt>
    <dgm:pt modelId="{E33B33B5-12E6-4F00-B7FB-03D48FE8EE43}" type="sibTrans" cxnId="{4072DD13-8CC8-495E-A90D-EF392074EB7B}">
      <dgm:prSet/>
      <dgm:spPr/>
      <dgm:t>
        <a:bodyPr/>
        <a:lstStyle/>
        <a:p>
          <a:endParaRPr lang="ru-RU"/>
        </a:p>
      </dgm:t>
    </dgm:pt>
    <dgm:pt modelId="{4129DEBE-5563-43F4-85BE-1BCF19963D18}">
      <dgm:prSet phldrT="[Текст]"/>
      <dgm:spPr/>
      <dgm:t>
        <a:bodyPr/>
        <a:lstStyle/>
        <a:p>
          <a:r>
            <a:rPr lang="ru-RU" dirty="0" smtClean="0"/>
            <a:t>Дефицит информации, касающейся объема финансовых операций в офшорных зонах</a:t>
          </a:r>
          <a:endParaRPr lang="ru-RU" dirty="0"/>
        </a:p>
      </dgm:t>
    </dgm:pt>
    <dgm:pt modelId="{77118C3D-DA08-442F-B846-BE377CE7629E}" type="parTrans" cxnId="{183A828E-CAA1-4ED8-AE4E-D263F8E043B4}">
      <dgm:prSet/>
      <dgm:spPr/>
      <dgm:t>
        <a:bodyPr/>
        <a:lstStyle/>
        <a:p>
          <a:endParaRPr lang="ru-RU"/>
        </a:p>
      </dgm:t>
    </dgm:pt>
    <dgm:pt modelId="{A5B9AE6E-A0D6-401F-BA85-557D2DAF865D}" type="sibTrans" cxnId="{183A828E-CAA1-4ED8-AE4E-D263F8E043B4}">
      <dgm:prSet/>
      <dgm:spPr/>
      <dgm:t>
        <a:bodyPr/>
        <a:lstStyle/>
        <a:p>
          <a:endParaRPr lang="ru-RU"/>
        </a:p>
      </dgm:t>
    </dgm:pt>
    <dgm:pt modelId="{59F0B9E6-27CD-4F55-8B69-E262027BB2EC}">
      <dgm:prSet phldrT="[Текст]"/>
      <dgm:spPr/>
      <dgm:t>
        <a:bodyPr/>
        <a:lstStyle/>
        <a:p>
          <a:r>
            <a:rPr lang="ru-RU" dirty="0" smtClean="0"/>
            <a:t>недостаточно строгие механизмы надзора над офшорными зонами</a:t>
          </a:r>
          <a:endParaRPr lang="ru-RU" dirty="0"/>
        </a:p>
      </dgm:t>
    </dgm:pt>
    <dgm:pt modelId="{7A0EAA74-F551-4E95-8EA8-E696D3FF802A}" type="parTrans" cxnId="{5AA0910D-4433-4C4E-B042-6898012568CF}">
      <dgm:prSet/>
      <dgm:spPr/>
      <dgm:t>
        <a:bodyPr/>
        <a:lstStyle/>
        <a:p>
          <a:endParaRPr lang="ru-RU"/>
        </a:p>
      </dgm:t>
    </dgm:pt>
    <dgm:pt modelId="{79A0F81E-49B6-4786-B559-CC8640E87E8E}" type="sibTrans" cxnId="{5AA0910D-4433-4C4E-B042-6898012568CF}">
      <dgm:prSet/>
      <dgm:spPr/>
      <dgm:t>
        <a:bodyPr/>
        <a:lstStyle/>
        <a:p>
          <a:endParaRPr lang="ru-RU"/>
        </a:p>
      </dgm:t>
    </dgm:pt>
    <dgm:pt modelId="{0FCE5947-C61E-4F1E-841F-AB3F7ABF0392}">
      <dgm:prSet phldrT="[Текст]"/>
      <dgm:spPr/>
      <dgm:t>
        <a:bodyPr/>
        <a:lstStyle/>
        <a:p>
          <a:r>
            <a:rPr lang="ru-RU" dirty="0" smtClean="0"/>
            <a:t>вопросы, связанные с реализацией эффективного надзора над офшорными юрисдикциями </a:t>
          </a:r>
          <a:endParaRPr lang="ru-RU" dirty="0"/>
        </a:p>
      </dgm:t>
    </dgm:pt>
    <dgm:pt modelId="{A11CD792-7001-4999-91ED-4171325BE203}" type="parTrans" cxnId="{D9170126-8055-4EF9-9108-9B57742CCB0B}">
      <dgm:prSet/>
      <dgm:spPr/>
      <dgm:t>
        <a:bodyPr/>
        <a:lstStyle/>
        <a:p>
          <a:endParaRPr lang="ru-RU"/>
        </a:p>
      </dgm:t>
    </dgm:pt>
    <dgm:pt modelId="{E76F3004-CB57-4780-ABBC-44B21BC34044}" type="sibTrans" cxnId="{D9170126-8055-4EF9-9108-9B57742CCB0B}">
      <dgm:prSet/>
      <dgm:spPr/>
      <dgm:t>
        <a:bodyPr/>
        <a:lstStyle/>
        <a:p>
          <a:endParaRPr lang="ru-RU"/>
        </a:p>
      </dgm:t>
    </dgm:pt>
    <dgm:pt modelId="{489A7884-9A06-4658-9E32-FB4E605073DD}" type="pres">
      <dgm:prSet presAssocID="{F47694B4-4ADA-4453-A120-31E1364A96E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96CEA5D6-C091-4F36-8727-B7AD63AF2F1C}" type="pres">
      <dgm:prSet presAssocID="{A349B5FB-EBF1-4D61-B6F5-B9EBCEE8E08B}" presName="singleCycle" presStyleCnt="0"/>
      <dgm:spPr/>
    </dgm:pt>
    <dgm:pt modelId="{5B966CF0-4BD6-429D-9DD7-7035324EB82F}" type="pres">
      <dgm:prSet presAssocID="{A349B5FB-EBF1-4D61-B6F5-B9EBCEE8E08B}" presName="singleCenter" presStyleLbl="node1" presStyleIdx="0" presStyleCnt="4" custLinFactNeighborX="-2889" custLinFactNeighborY="-11486">
        <dgm:presLayoutVars>
          <dgm:chMax val="7"/>
          <dgm:chPref val="7"/>
        </dgm:presLayoutVars>
      </dgm:prSet>
      <dgm:spPr/>
    </dgm:pt>
    <dgm:pt modelId="{E93C6223-FAFB-45D4-9AB6-7C74312AD2C2}" type="pres">
      <dgm:prSet presAssocID="{77118C3D-DA08-442F-B846-BE377CE7629E}" presName="Name56" presStyleLbl="parChTrans1D2" presStyleIdx="0" presStyleCnt="3"/>
      <dgm:spPr/>
    </dgm:pt>
    <dgm:pt modelId="{97D9C0E3-915F-405D-9DE7-4CAB90A02B1C}" type="pres">
      <dgm:prSet presAssocID="{4129DEBE-5563-43F4-85BE-1BCF19963D18}" presName="text0" presStyleLbl="node1" presStyleIdx="1" presStyleCnt="4" custScaleX="250743" custScaleY="1356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EDA148-DC6A-406A-B65B-967A97387B7F}" type="pres">
      <dgm:prSet presAssocID="{7A0EAA74-F551-4E95-8EA8-E696D3FF802A}" presName="Name56" presStyleLbl="parChTrans1D2" presStyleIdx="1" presStyleCnt="3"/>
      <dgm:spPr/>
    </dgm:pt>
    <dgm:pt modelId="{C4008CD2-1D54-4B28-9EE1-BE6736F851EA}" type="pres">
      <dgm:prSet presAssocID="{59F0B9E6-27CD-4F55-8B69-E262027BB2EC}" presName="text0" presStyleLbl="node1" presStyleIdx="2" presStyleCnt="4" custScaleX="244629" custScaleY="1469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95B3F-E9C9-4B59-8A3D-01A850B5290E}" type="pres">
      <dgm:prSet presAssocID="{A11CD792-7001-4999-91ED-4171325BE203}" presName="Name56" presStyleLbl="parChTrans1D2" presStyleIdx="2" presStyleCnt="3"/>
      <dgm:spPr/>
    </dgm:pt>
    <dgm:pt modelId="{D69E69A7-920F-4385-9018-C9C4EC334808}" type="pres">
      <dgm:prSet presAssocID="{0FCE5947-C61E-4F1E-841F-AB3F7ABF0392}" presName="text0" presStyleLbl="node1" presStyleIdx="3" presStyleCnt="4" custScaleX="201689" custScaleY="154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80B5DD-F58D-4DF7-9F9A-9D64CCA4E07C}" type="presOf" srcId="{77118C3D-DA08-442F-B846-BE377CE7629E}" destId="{E93C6223-FAFB-45D4-9AB6-7C74312AD2C2}" srcOrd="0" destOrd="0" presId="urn:microsoft.com/office/officeart/2008/layout/RadialCluster"/>
    <dgm:cxn modelId="{183A828E-CAA1-4ED8-AE4E-D263F8E043B4}" srcId="{A349B5FB-EBF1-4D61-B6F5-B9EBCEE8E08B}" destId="{4129DEBE-5563-43F4-85BE-1BCF19963D18}" srcOrd="0" destOrd="0" parTransId="{77118C3D-DA08-442F-B846-BE377CE7629E}" sibTransId="{A5B9AE6E-A0D6-401F-BA85-557D2DAF865D}"/>
    <dgm:cxn modelId="{F9DBD8C7-E7F0-4B7D-90CE-68E8F6F874EA}" type="presOf" srcId="{F47694B4-4ADA-4453-A120-31E1364A96EE}" destId="{489A7884-9A06-4658-9E32-FB4E605073DD}" srcOrd="0" destOrd="0" presId="urn:microsoft.com/office/officeart/2008/layout/RadialCluster"/>
    <dgm:cxn modelId="{5AA0910D-4433-4C4E-B042-6898012568CF}" srcId="{A349B5FB-EBF1-4D61-B6F5-B9EBCEE8E08B}" destId="{59F0B9E6-27CD-4F55-8B69-E262027BB2EC}" srcOrd="1" destOrd="0" parTransId="{7A0EAA74-F551-4E95-8EA8-E696D3FF802A}" sibTransId="{79A0F81E-49B6-4786-B559-CC8640E87E8E}"/>
    <dgm:cxn modelId="{CB28B2A4-B49C-4DA6-B878-EB0156B9A429}" type="presOf" srcId="{0FCE5947-C61E-4F1E-841F-AB3F7ABF0392}" destId="{D69E69A7-920F-4385-9018-C9C4EC334808}" srcOrd="0" destOrd="0" presId="urn:microsoft.com/office/officeart/2008/layout/RadialCluster"/>
    <dgm:cxn modelId="{BC2642F5-982B-4541-A32C-3B2F1907002C}" type="presOf" srcId="{A11CD792-7001-4999-91ED-4171325BE203}" destId="{A6195B3F-E9C9-4B59-8A3D-01A850B5290E}" srcOrd="0" destOrd="0" presId="urn:microsoft.com/office/officeart/2008/layout/RadialCluster"/>
    <dgm:cxn modelId="{D9170126-8055-4EF9-9108-9B57742CCB0B}" srcId="{A349B5FB-EBF1-4D61-B6F5-B9EBCEE8E08B}" destId="{0FCE5947-C61E-4F1E-841F-AB3F7ABF0392}" srcOrd="2" destOrd="0" parTransId="{A11CD792-7001-4999-91ED-4171325BE203}" sibTransId="{E76F3004-CB57-4780-ABBC-44B21BC34044}"/>
    <dgm:cxn modelId="{554FE872-D2BC-40FE-8FA4-8F59905272D2}" type="presOf" srcId="{4129DEBE-5563-43F4-85BE-1BCF19963D18}" destId="{97D9C0E3-915F-405D-9DE7-4CAB90A02B1C}" srcOrd="0" destOrd="0" presId="urn:microsoft.com/office/officeart/2008/layout/RadialCluster"/>
    <dgm:cxn modelId="{605FF517-8D91-41FC-AC20-62AF1779A555}" type="presOf" srcId="{7A0EAA74-F551-4E95-8EA8-E696D3FF802A}" destId="{15EDA148-DC6A-406A-B65B-967A97387B7F}" srcOrd="0" destOrd="0" presId="urn:microsoft.com/office/officeart/2008/layout/RadialCluster"/>
    <dgm:cxn modelId="{35A17CFE-D96A-4F4C-9C96-7626D3C16672}" type="presOf" srcId="{A349B5FB-EBF1-4D61-B6F5-B9EBCEE8E08B}" destId="{5B966CF0-4BD6-429D-9DD7-7035324EB82F}" srcOrd="0" destOrd="0" presId="urn:microsoft.com/office/officeart/2008/layout/RadialCluster"/>
    <dgm:cxn modelId="{DBDD9D42-B8E0-4C93-875C-8938DD5A0349}" type="presOf" srcId="{59F0B9E6-27CD-4F55-8B69-E262027BB2EC}" destId="{C4008CD2-1D54-4B28-9EE1-BE6736F851EA}" srcOrd="0" destOrd="0" presId="urn:microsoft.com/office/officeart/2008/layout/RadialCluster"/>
    <dgm:cxn modelId="{4072DD13-8CC8-495E-A90D-EF392074EB7B}" srcId="{F47694B4-4ADA-4453-A120-31E1364A96EE}" destId="{A349B5FB-EBF1-4D61-B6F5-B9EBCEE8E08B}" srcOrd="0" destOrd="0" parTransId="{F6E1444C-1C8D-4CEE-B2A7-B9C792713DC9}" sibTransId="{E33B33B5-12E6-4F00-B7FB-03D48FE8EE43}"/>
    <dgm:cxn modelId="{6949554D-28EC-4E75-9414-C67AF09D1C34}" type="presParOf" srcId="{489A7884-9A06-4658-9E32-FB4E605073DD}" destId="{96CEA5D6-C091-4F36-8727-B7AD63AF2F1C}" srcOrd="0" destOrd="0" presId="urn:microsoft.com/office/officeart/2008/layout/RadialCluster"/>
    <dgm:cxn modelId="{3FC1B2C2-9E9A-4D57-861C-AD5E23DD2D7F}" type="presParOf" srcId="{96CEA5D6-C091-4F36-8727-B7AD63AF2F1C}" destId="{5B966CF0-4BD6-429D-9DD7-7035324EB82F}" srcOrd="0" destOrd="0" presId="urn:microsoft.com/office/officeart/2008/layout/RadialCluster"/>
    <dgm:cxn modelId="{E987B088-2108-4122-8F91-1D20921277DB}" type="presParOf" srcId="{96CEA5D6-C091-4F36-8727-B7AD63AF2F1C}" destId="{E93C6223-FAFB-45D4-9AB6-7C74312AD2C2}" srcOrd="1" destOrd="0" presId="urn:microsoft.com/office/officeart/2008/layout/RadialCluster"/>
    <dgm:cxn modelId="{AE706132-3C14-4691-84DB-5347D95B9756}" type="presParOf" srcId="{96CEA5D6-C091-4F36-8727-B7AD63AF2F1C}" destId="{97D9C0E3-915F-405D-9DE7-4CAB90A02B1C}" srcOrd="2" destOrd="0" presId="urn:microsoft.com/office/officeart/2008/layout/RadialCluster"/>
    <dgm:cxn modelId="{2F45BF7F-7E38-42E6-97F8-2B4EA894D191}" type="presParOf" srcId="{96CEA5D6-C091-4F36-8727-B7AD63AF2F1C}" destId="{15EDA148-DC6A-406A-B65B-967A97387B7F}" srcOrd="3" destOrd="0" presId="urn:microsoft.com/office/officeart/2008/layout/RadialCluster"/>
    <dgm:cxn modelId="{1E31A543-A6C6-4CB7-9C5A-F0652CC15C61}" type="presParOf" srcId="{96CEA5D6-C091-4F36-8727-B7AD63AF2F1C}" destId="{C4008CD2-1D54-4B28-9EE1-BE6736F851EA}" srcOrd="4" destOrd="0" presId="urn:microsoft.com/office/officeart/2008/layout/RadialCluster"/>
    <dgm:cxn modelId="{53FF2C77-4280-417A-BE66-E832C67F0619}" type="presParOf" srcId="{96CEA5D6-C091-4F36-8727-B7AD63AF2F1C}" destId="{A6195B3F-E9C9-4B59-8A3D-01A850B5290E}" srcOrd="5" destOrd="0" presId="urn:microsoft.com/office/officeart/2008/layout/RadialCluster"/>
    <dgm:cxn modelId="{6882BD5C-9DE7-4DE0-937D-6A49438C08E7}" type="presParOf" srcId="{96CEA5D6-C091-4F36-8727-B7AD63AF2F1C}" destId="{D69E69A7-920F-4385-9018-C9C4EC334808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3B64857-7256-4D23-97FD-BBF02870D1BA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086DAB-D055-4DFF-B41A-243DED062036}">
      <dgm:prSet phldrT="[Текст]"/>
      <dgm:spPr/>
      <dgm:t>
        <a:bodyPr/>
        <a:lstStyle/>
        <a:p>
          <a:r>
            <a:rPr lang="ru-RU" dirty="0" smtClean="0"/>
            <a:t>Выводы </a:t>
          </a:r>
          <a:endParaRPr lang="ru-RU" dirty="0"/>
        </a:p>
      </dgm:t>
    </dgm:pt>
    <dgm:pt modelId="{EDCCD5C6-FEB1-416F-A428-27FA7024C640}" type="parTrans" cxnId="{19927E8E-0E8F-44AA-B663-6A6855268122}">
      <dgm:prSet/>
      <dgm:spPr/>
      <dgm:t>
        <a:bodyPr/>
        <a:lstStyle/>
        <a:p>
          <a:endParaRPr lang="ru-RU"/>
        </a:p>
      </dgm:t>
    </dgm:pt>
    <dgm:pt modelId="{967BAE73-1A29-442B-A1EC-DFA424DBEB93}" type="sibTrans" cxnId="{19927E8E-0E8F-44AA-B663-6A6855268122}">
      <dgm:prSet/>
      <dgm:spPr/>
      <dgm:t>
        <a:bodyPr/>
        <a:lstStyle/>
        <a:p>
          <a:endParaRPr lang="ru-RU"/>
        </a:p>
      </dgm:t>
    </dgm:pt>
    <dgm:pt modelId="{7804F726-A9D5-485D-B346-2C60F07670A4}">
      <dgm:prSet phldrT="[Текст]"/>
      <dgm:spPr/>
      <dgm:t>
        <a:bodyPr/>
        <a:lstStyle/>
        <a:p>
          <a:r>
            <a:rPr lang="ru-RU" dirty="0" smtClean="0"/>
            <a:t>Негативное влияние на экономико-политическую ситуацию</a:t>
          </a:r>
          <a:endParaRPr lang="ru-RU" dirty="0"/>
        </a:p>
      </dgm:t>
    </dgm:pt>
    <dgm:pt modelId="{5DB1663C-1C7A-45E3-81C6-5F4AF4F53987}" type="parTrans" cxnId="{F29FDD49-D0BD-4755-8822-BBA5699E6A2D}">
      <dgm:prSet/>
      <dgm:spPr/>
      <dgm:t>
        <a:bodyPr/>
        <a:lstStyle/>
        <a:p>
          <a:endParaRPr lang="ru-RU"/>
        </a:p>
      </dgm:t>
    </dgm:pt>
    <dgm:pt modelId="{6AFCE272-54B3-48DB-83FC-F6441DA235D6}" type="sibTrans" cxnId="{F29FDD49-D0BD-4755-8822-BBA5699E6A2D}">
      <dgm:prSet/>
      <dgm:spPr/>
      <dgm:t>
        <a:bodyPr/>
        <a:lstStyle/>
        <a:p>
          <a:endParaRPr lang="ru-RU"/>
        </a:p>
      </dgm:t>
    </dgm:pt>
    <dgm:pt modelId="{837630BA-DF02-4636-9AF0-B3F5D8260BA5}">
      <dgm:prSet phldrT="[Текст]"/>
      <dgm:spPr/>
      <dgm:t>
        <a:bodyPr/>
        <a:lstStyle/>
        <a:p>
          <a:r>
            <a:rPr lang="ru-RU" dirty="0" smtClean="0"/>
            <a:t>Отток капитала и снижение доходов бюджета из-за уклонения компании от уплаты налогов</a:t>
          </a:r>
          <a:endParaRPr lang="ru-RU" dirty="0"/>
        </a:p>
      </dgm:t>
    </dgm:pt>
    <dgm:pt modelId="{CB39CCF7-24BB-400B-B992-93302F2F9A57}" type="parTrans" cxnId="{91308CAE-A971-4288-9CB1-1DDAAB06F0F9}">
      <dgm:prSet/>
      <dgm:spPr/>
      <dgm:t>
        <a:bodyPr/>
        <a:lstStyle/>
        <a:p>
          <a:endParaRPr lang="ru-RU"/>
        </a:p>
      </dgm:t>
    </dgm:pt>
    <dgm:pt modelId="{56561D1A-9E93-49E7-9F25-3DDAF3B32062}" type="sibTrans" cxnId="{91308CAE-A971-4288-9CB1-1DDAAB06F0F9}">
      <dgm:prSet/>
      <dgm:spPr/>
      <dgm:t>
        <a:bodyPr/>
        <a:lstStyle/>
        <a:p>
          <a:endParaRPr lang="ru-RU"/>
        </a:p>
      </dgm:t>
    </dgm:pt>
    <dgm:pt modelId="{4F70E493-2E10-4D4B-803D-22136138FADF}">
      <dgm:prSet phldrT="[Текст]"/>
      <dgm:spPr/>
      <dgm:t>
        <a:bodyPr/>
        <a:lstStyle/>
        <a:p>
          <a:r>
            <a:rPr lang="ru-RU" dirty="0" smtClean="0"/>
            <a:t>Главными проблемами использования офшорных зон российской экономикой, является отток капитала, отсутствие поступления налогов в госбюджет РФ.</a:t>
          </a:r>
          <a:endParaRPr lang="ru-RU" dirty="0"/>
        </a:p>
      </dgm:t>
    </dgm:pt>
    <dgm:pt modelId="{7531D1ED-AEC2-4DE1-8882-A06C9B30368D}" type="parTrans" cxnId="{D3D18C46-F33D-42B3-8423-FCAFC40256E2}">
      <dgm:prSet/>
      <dgm:spPr/>
      <dgm:t>
        <a:bodyPr/>
        <a:lstStyle/>
        <a:p>
          <a:endParaRPr lang="ru-RU"/>
        </a:p>
      </dgm:t>
    </dgm:pt>
    <dgm:pt modelId="{2D2A8F43-6ED1-4B08-BAC1-6DE0D2364C31}" type="sibTrans" cxnId="{D3D18C46-F33D-42B3-8423-FCAFC40256E2}">
      <dgm:prSet/>
      <dgm:spPr/>
      <dgm:t>
        <a:bodyPr/>
        <a:lstStyle/>
        <a:p>
          <a:endParaRPr lang="ru-RU"/>
        </a:p>
      </dgm:t>
    </dgm:pt>
    <dgm:pt modelId="{636EBF63-5BF5-40DE-A2F0-D3D4E36C1BB4}" type="pres">
      <dgm:prSet presAssocID="{C3B64857-7256-4D23-97FD-BBF02870D1BA}" presName="vert0" presStyleCnt="0">
        <dgm:presLayoutVars>
          <dgm:dir/>
          <dgm:animOne val="branch"/>
          <dgm:animLvl val="lvl"/>
        </dgm:presLayoutVars>
      </dgm:prSet>
      <dgm:spPr/>
    </dgm:pt>
    <dgm:pt modelId="{E8B0EE8C-F0D7-4BC9-9EA6-10D48937AC45}" type="pres">
      <dgm:prSet presAssocID="{95086DAB-D055-4DFF-B41A-243DED062036}" presName="thickLine" presStyleLbl="alignNode1" presStyleIdx="0" presStyleCnt="1"/>
      <dgm:spPr/>
    </dgm:pt>
    <dgm:pt modelId="{B035CCF2-BC81-45F9-871E-493A2740755E}" type="pres">
      <dgm:prSet presAssocID="{95086DAB-D055-4DFF-B41A-243DED062036}" presName="horz1" presStyleCnt="0"/>
      <dgm:spPr/>
    </dgm:pt>
    <dgm:pt modelId="{CAF8E379-48CA-43CC-AD4B-46C8BDAF42F3}" type="pres">
      <dgm:prSet presAssocID="{95086DAB-D055-4DFF-B41A-243DED062036}" presName="tx1" presStyleLbl="revTx" presStyleIdx="0" presStyleCnt="4"/>
      <dgm:spPr/>
    </dgm:pt>
    <dgm:pt modelId="{15C2B581-F99B-427C-9D03-E78ED848A6D6}" type="pres">
      <dgm:prSet presAssocID="{95086DAB-D055-4DFF-B41A-243DED062036}" presName="vert1" presStyleCnt="0"/>
      <dgm:spPr/>
    </dgm:pt>
    <dgm:pt modelId="{54AD99CB-1401-4229-92BB-E9D5DF9604D7}" type="pres">
      <dgm:prSet presAssocID="{7804F726-A9D5-485D-B346-2C60F07670A4}" presName="vertSpace2a" presStyleCnt="0"/>
      <dgm:spPr/>
    </dgm:pt>
    <dgm:pt modelId="{3A615494-7383-4CA7-8C45-BAFEEEBCDC78}" type="pres">
      <dgm:prSet presAssocID="{7804F726-A9D5-485D-B346-2C60F07670A4}" presName="horz2" presStyleCnt="0"/>
      <dgm:spPr/>
    </dgm:pt>
    <dgm:pt modelId="{EC6B4B2A-B30B-4340-8399-C5FB0FB52EB8}" type="pres">
      <dgm:prSet presAssocID="{7804F726-A9D5-485D-B346-2C60F07670A4}" presName="horzSpace2" presStyleCnt="0"/>
      <dgm:spPr/>
    </dgm:pt>
    <dgm:pt modelId="{B268D3C5-0683-4C42-9D9F-AA1D492121D1}" type="pres">
      <dgm:prSet presAssocID="{7804F726-A9D5-485D-B346-2C60F07670A4}" presName="tx2" presStyleLbl="revTx" presStyleIdx="1" presStyleCnt="4"/>
      <dgm:spPr/>
    </dgm:pt>
    <dgm:pt modelId="{CCA59210-EBB0-47D1-81D5-75A3DFC24BDC}" type="pres">
      <dgm:prSet presAssocID="{7804F726-A9D5-485D-B346-2C60F07670A4}" presName="vert2" presStyleCnt="0"/>
      <dgm:spPr/>
    </dgm:pt>
    <dgm:pt modelId="{F0D5A4B4-52C4-452D-9858-E102B03E2D2A}" type="pres">
      <dgm:prSet presAssocID="{7804F726-A9D5-485D-B346-2C60F07670A4}" presName="thinLine2b" presStyleLbl="callout" presStyleIdx="0" presStyleCnt="3"/>
      <dgm:spPr/>
    </dgm:pt>
    <dgm:pt modelId="{1678C0E0-D5C3-4929-A3A0-E96FDE46BCF0}" type="pres">
      <dgm:prSet presAssocID="{7804F726-A9D5-485D-B346-2C60F07670A4}" presName="vertSpace2b" presStyleCnt="0"/>
      <dgm:spPr/>
    </dgm:pt>
    <dgm:pt modelId="{17CEAF45-BDA8-4F8B-93F9-91DD142ACC51}" type="pres">
      <dgm:prSet presAssocID="{837630BA-DF02-4636-9AF0-B3F5D8260BA5}" presName="horz2" presStyleCnt="0"/>
      <dgm:spPr/>
    </dgm:pt>
    <dgm:pt modelId="{7DD4274C-DE36-456C-9182-8C9497C24BF6}" type="pres">
      <dgm:prSet presAssocID="{837630BA-DF02-4636-9AF0-B3F5D8260BA5}" presName="horzSpace2" presStyleCnt="0"/>
      <dgm:spPr/>
    </dgm:pt>
    <dgm:pt modelId="{FC3C89F2-86A1-48EC-95E5-1ED23640136E}" type="pres">
      <dgm:prSet presAssocID="{837630BA-DF02-4636-9AF0-B3F5D8260BA5}" presName="tx2" presStyleLbl="revTx" presStyleIdx="2" presStyleCnt="4"/>
      <dgm:spPr/>
      <dgm:t>
        <a:bodyPr/>
        <a:lstStyle/>
        <a:p>
          <a:endParaRPr lang="ru-RU"/>
        </a:p>
      </dgm:t>
    </dgm:pt>
    <dgm:pt modelId="{7ED756FF-8543-46F9-9E11-298BF2311BD5}" type="pres">
      <dgm:prSet presAssocID="{837630BA-DF02-4636-9AF0-B3F5D8260BA5}" presName="vert2" presStyleCnt="0"/>
      <dgm:spPr/>
    </dgm:pt>
    <dgm:pt modelId="{E9C8741A-21CB-4749-A012-5A58B19185F0}" type="pres">
      <dgm:prSet presAssocID="{837630BA-DF02-4636-9AF0-B3F5D8260BA5}" presName="thinLine2b" presStyleLbl="callout" presStyleIdx="1" presStyleCnt="3"/>
      <dgm:spPr/>
    </dgm:pt>
    <dgm:pt modelId="{DA95A17D-0EFA-4B63-81EA-548F18FDC131}" type="pres">
      <dgm:prSet presAssocID="{837630BA-DF02-4636-9AF0-B3F5D8260BA5}" presName="vertSpace2b" presStyleCnt="0"/>
      <dgm:spPr/>
    </dgm:pt>
    <dgm:pt modelId="{5497E56E-5C19-4473-B31A-C86BA0E85864}" type="pres">
      <dgm:prSet presAssocID="{4F70E493-2E10-4D4B-803D-22136138FADF}" presName="horz2" presStyleCnt="0"/>
      <dgm:spPr/>
    </dgm:pt>
    <dgm:pt modelId="{00157470-C350-4C29-BD48-51EC7E8F6C9C}" type="pres">
      <dgm:prSet presAssocID="{4F70E493-2E10-4D4B-803D-22136138FADF}" presName="horzSpace2" presStyleCnt="0"/>
      <dgm:spPr/>
    </dgm:pt>
    <dgm:pt modelId="{7A4AC32D-692E-4BB1-9014-64696B55C487}" type="pres">
      <dgm:prSet presAssocID="{4F70E493-2E10-4D4B-803D-22136138FADF}" presName="tx2" presStyleLbl="revTx" presStyleIdx="3" presStyleCnt="4"/>
      <dgm:spPr/>
      <dgm:t>
        <a:bodyPr/>
        <a:lstStyle/>
        <a:p>
          <a:endParaRPr lang="ru-RU"/>
        </a:p>
      </dgm:t>
    </dgm:pt>
    <dgm:pt modelId="{3F7B208C-C2A3-43DE-B996-231BA7750E5C}" type="pres">
      <dgm:prSet presAssocID="{4F70E493-2E10-4D4B-803D-22136138FADF}" presName="vert2" presStyleCnt="0"/>
      <dgm:spPr/>
    </dgm:pt>
    <dgm:pt modelId="{4978DA6E-BB60-4C48-B181-305EFDEAEA8D}" type="pres">
      <dgm:prSet presAssocID="{4F70E493-2E10-4D4B-803D-22136138FADF}" presName="thinLine2b" presStyleLbl="callout" presStyleIdx="2" presStyleCnt="3"/>
      <dgm:spPr/>
    </dgm:pt>
    <dgm:pt modelId="{82268ADD-D179-4291-8819-CFDABD866CE6}" type="pres">
      <dgm:prSet presAssocID="{4F70E493-2E10-4D4B-803D-22136138FADF}" presName="vertSpace2b" presStyleCnt="0"/>
      <dgm:spPr/>
    </dgm:pt>
  </dgm:ptLst>
  <dgm:cxnLst>
    <dgm:cxn modelId="{91308CAE-A971-4288-9CB1-1DDAAB06F0F9}" srcId="{95086DAB-D055-4DFF-B41A-243DED062036}" destId="{837630BA-DF02-4636-9AF0-B3F5D8260BA5}" srcOrd="1" destOrd="0" parTransId="{CB39CCF7-24BB-400B-B992-93302F2F9A57}" sibTransId="{56561D1A-9E93-49E7-9F25-3DDAF3B32062}"/>
    <dgm:cxn modelId="{F29FDD49-D0BD-4755-8822-BBA5699E6A2D}" srcId="{95086DAB-D055-4DFF-B41A-243DED062036}" destId="{7804F726-A9D5-485D-B346-2C60F07670A4}" srcOrd="0" destOrd="0" parTransId="{5DB1663C-1C7A-45E3-81C6-5F4AF4F53987}" sibTransId="{6AFCE272-54B3-48DB-83FC-F6441DA235D6}"/>
    <dgm:cxn modelId="{9CE9DFA8-25B9-426C-B325-28CACC7FDF63}" type="presOf" srcId="{7804F726-A9D5-485D-B346-2C60F07670A4}" destId="{B268D3C5-0683-4C42-9D9F-AA1D492121D1}" srcOrd="0" destOrd="0" presId="urn:microsoft.com/office/officeart/2008/layout/LinedList"/>
    <dgm:cxn modelId="{4C6C3475-6F6C-49A8-B758-BA2037C600E9}" type="presOf" srcId="{837630BA-DF02-4636-9AF0-B3F5D8260BA5}" destId="{FC3C89F2-86A1-48EC-95E5-1ED23640136E}" srcOrd="0" destOrd="0" presId="urn:microsoft.com/office/officeart/2008/layout/LinedList"/>
    <dgm:cxn modelId="{D3D18C46-F33D-42B3-8423-FCAFC40256E2}" srcId="{95086DAB-D055-4DFF-B41A-243DED062036}" destId="{4F70E493-2E10-4D4B-803D-22136138FADF}" srcOrd="2" destOrd="0" parTransId="{7531D1ED-AEC2-4DE1-8882-A06C9B30368D}" sibTransId="{2D2A8F43-6ED1-4B08-BAC1-6DE0D2364C31}"/>
    <dgm:cxn modelId="{B6A75168-BDE7-4818-B5F8-2A9F5BA79F39}" type="presOf" srcId="{C3B64857-7256-4D23-97FD-BBF02870D1BA}" destId="{636EBF63-5BF5-40DE-A2F0-D3D4E36C1BB4}" srcOrd="0" destOrd="0" presId="urn:microsoft.com/office/officeart/2008/layout/LinedList"/>
    <dgm:cxn modelId="{19927E8E-0E8F-44AA-B663-6A6855268122}" srcId="{C3B64857-7256-4D23-97FD-BBF02870D1BA}" destId="{95086DAB-D055-4DFF-B41A-243DED062036}" srcOrd="0" destOrd="0" parTransId="{EDCCD5C6-FEB1-416F-A428-27FA7024C640}" sibTransId="{967BAE73-1A29-442B-A1EC-DFA424DBEB93}"/>
    <dgm:cxn modelId="{A6F4E8BC-B54F-47C8-968C-649120DF8D4D}" type="presOf" srcId="{4F70E493-2E10-4D4B-803D-22136138FADF}" destId="{7A4AC32D-692E-4BB1-9014-64696B55C487}" srcOrd="0" destOrd="0" presId="urn:microsoft.com/office/officeart/2008/layout/LinedList"/>
    <dgm:cxn modelId="{325316B7-2A76-4597-868B-C10A0673A4BB}" type="presOf" srcId="{95086DAB-D055-4DFF-B41A-243DED062036}" destId="{CAF8E379-48CA-43CC-AD4B-46C8BDAF42F3}" srcOrd="0" destOrd="0" presId="urn:microsoft.com/office/officeart/2008/layout/LinedList"/>
    <dgm:cxn modelId="{AE5A02DF-2E46-4B28-A064-82B06ACAA198}" type="presParOf" srcId="{636EBF63-5BF5-40DE-A2F0-D3D4E36C1BB4}" destId="{E8B0EE8C-F0D7-4BC9-9EA6-10D48937AC45}" srcOrd="0" destOrd="0" presId="urn:microsoft.com/office/officeart/2008/layout/LinedList"/>
    <dgm:cxn modelId="{AE83F465-74E2-42B1-9AC4-1C1C43BDD176}" type="presParOf" srcId="{636EBF63-5BF5-40DE-A2F0-D3D4E36C1BB4}" destId="{B035CCF2-BC81-45F9-871E-493A2740755E}" srcOrd="1" destOrd="0" presId="urn:microsoft.com/office/officeart/2008/layout/LinedList"/>
    <dgm:cxn modelId="{B5A7ED28-9896-4BFD-A335-72300B2BABF7}" type="presParOf" srcId="{B035CCF2-BC81-45F9-871E-493A2740755E}" destId="{CAF8E379-48CA-43CC-AD4B-46C8BDAF42F3}" srcOrd="0" destOrd="0" presId="urn:microsoft.com/office/officeart/2008/layout/LinedList"/>
    <dgm:cxn modelId="{D0BFC68D-6725-46ED-A039-6555C8344E0D}" type="presParOf" srcId="{B035CCF2-BC81-45F9-871E-493A2740755E}" destId="{15C2B581-F99B-427C-9D03-E78ED848A6D6}" srcOrd="1" destOrd="0" presId="urn:microsoft.com/office/officeart/2008/layout/LinedList"/>
    <dgm:cxn modelId="{E79570E0-18D9-4BD7-8E7A-8DEF7CD8F070}" type="presParOf" srcId="{15C2B581-F99B-427C-9D03-E78ED848A6D6}" destId="{54AD99CB-1401-4229-92BB-E9D5DF9604D7}" srcOrd="0" destOrd="0" presId="urn:microsoft.com/office/officeart/2008/layout/LinedList"/>
    <dgm:cxn modelId="{89969634-E0B0-4A87-847D-CCFB0AC2464C}" type="presParOf" srcId="{15C2B581-F99B-427C-9D03-E78ED848A6D6}" destId="{3A615494-7383-4CA7-8C45-BAFEEEBCDC78}" srcOrd="1" destOrd="0" presId="urn:microsoft.com/office/officeart/2008/layout/LinedList"/>
    <dgm:cxn modelId="{F67ECF1A-15F2-4316-9BEB-62D9557C731F}" type="presParOf" srcId="{3A615494-7383-4CA7-8C45-BAFEEEBCDC78}" destId="{EC6B4B2A-B30B-4340-8399-C5FB0FB52EB8}" srcOrd="0" destOrd="0" presId="urn:microsoft.com/office/officeart/2008/layout/LinedList"/>
    <dgm:cxn modelId="{C9004A75-44BF-4BE4-A8D1-EFC38C3B8809}" type="presParOf" srcId="{3A615494-7383-4CA7-8C45-BAFEEEBCDC78}" destId="{B268D3C5-0683-4C42-9D9F-AA1D492121D1}" srcOrd="1" destOrd="0" presId="urn:microsoft.com/office/officeart/2008/layout/LinedList"/>
    <dgm:cxn modelId="{FD636118-C84E-435D-9D83-757E71DAFD06}" type="presParOf" srcId="{3A615494-7383-4CA7-8C45-BAFEEEBCDC78}" destId="{CCA59210-EBB0-47D1-81D5-75A3DFC24BDC}" srcOrd="2" destOrd="0" presId="urn:microsoft.com/office/officeart/2008/layout/LinedList"/>
    <dgm:cxn modelId="{5782046E-851C-41FF-BA6B-33A90447EF71}" type="presParOf" srcId="{15C2B581-F99B-427C-9D03-E78ED848A6D6}" destId="{F0D5A4B4-52C4-452D-9858-E102B03E2D2A}" srcOrd="2" destOrd="0" presId="urn:microsoft.com/office/officeart/2008/layout/LinedList"/>
    <dgm:cxn modelId="{496613D1-D441-402E-A125-D402C8768F64}" type="presParOf" srcId="{15C2B581-F99B-427C-9D03-E78ED848A6D6}" destId="{1678C0E0-D5C3-4929-A3A0-E96FDE46BCF0}" srcOrd="3" destOrd="0" presId="urn:microsoft.com/office/officeart/2008/layout/LinedList"/>
    <dgm:cxn modelId="{04ACA92D-8197-47B5-A56A-A0FC186FB406}" type="presParOf" srcId="{15C2B581-F99B-427C-9D03-E78ED848A6D6}" destId="{17CEAF45-BDA8-4F8B-93F9-91DD142ACC51}" srcOrd="4" destOrd="0" presId="urn:microsoft.com/office/officeart/2008/layout/LinedList"/>
    <dgm:cxn modelId="{F0E460AB-C421-472E-99D3-455145DDC77B}" type="presParOf" srcId="{17CEAF45-BDA8-4F8B-93F9-91DD142ACC51}" destId="{7DD4274C-DE36-456C-9182-8C9497C24BF6}" srcOrd="0" destOrd="0" presId="urn:microsoft.com/office/officeart/2008/layout/LinedList"/>
    <dgm:cxn modelId="{B5754396-2402-4C79-8C86-A46CEFC1AE27}" type="presParOf" srcId="{17CEAF45-BDA8-4F8B-93F9-91DD142ACC51}" destId="{FC3C89F2-86A1-48EC-95E5-1ED23640136E}" srcOrd="1" destOrd="0" presId="urn:microsoft.com/office/officeart/2008/layout/LinedList"/>
    <dgm:cxn modelId="{0C5B0FB3-5E4D-417D-91ED-FBB8009A4E90}" type="presParOf" srcId="{17CEAF45-BDA8-4F8B-93F9-91DD142ACC51}" destId="{7ED756FF-8543-46F9-9E11-298BF2311BD5}" srcOrd="2" destOrd="0" presId="urn:microsoft.com/office/officeart/2008/layout/LinedList"/>
    <dgm:cxn modelId="{E998BC9F-85D2-4BF8-897B-FD2F722E2B36}" type="presParOf" srcId="{15C2B581-F99B-427C-9D03-E78ED848A6D6}" destId="{E9C8741A-21CB-4749-A012-5A58B19185F0}" srcOrd="5" destOrd="0" presId="urn:microsoft.com/office/officeart/2008/layout/LinedList"/>
    <dgm:cxn modelId="{999650AA-01D9-4316-9100-84609B1C0CA9}" type="presParOf" srcId="{15C2B581-F99B-427C-9D03-E78ED848A6D6}" destId="{DA95A17D-0EFA-4B63-81EA-548F18FDC131}" srcOrd="6" destOrd="0" presId="urn:microsoft.com/office/officeart/2008/layout/LinedList"/>
    <dgm:cxn modelId="{30B51C94-F531-4E18-9866-B7CEA82561E8}" type="presParOf" srcId="{15C2B581-F99B-427C-9D03-E78ED848A6D6}" destId="{5497E56E-5C19-4473-B31A-C86BA0E85864}" srcOrd="7" destOrd="0" presId="urn:microsoft.com/office/officeart/2008/layout/LinedList"/>
    <dgm:cxn modelId="{A1A8A6F0-5B2E-4A12-AA18-69B9E86F8776}" type="presParOf" srcId="{5497E56E-5C19-4473-B31A-C86BA0E85864}" destId="{00157470-C350-4C29-BD48-51EC7E8F6C9C}" srcOrd="0" destOrd="0" presId="urn:microsoft.com/office/officeart/2008/layout/LinedList"/>
    <dgm:cxn modelId="{DE510BA9-EF80-4882-B204-972B71B219C6}" type="presParOf" srcId="{5497E56E-5C19-4473-B31A-C86BA0E85864}" destId="{7A4AC32D-692E-4BB1-9014-64696B55C487}" srcOrd="1" destOrd="0" presId="urn:microsoft.com/office/officeart/2008/layout/LinedList"/>
    <dgm:cxn modelId="{4701C182-CBFC-4916-96F8-B1E4EBE399BB}" type="presParOf" srcId="{5497E56E-5C19-4473-B31A-C86BA0E85864}" destId="{3F7B208C-C2A3-43DE-B996-231BA7750E5C}" srcOrd="2" destOrd="0" presId="urn:microsoft.com/office/officeart/2008/layout/LinedList"/>
    <dgm:cxn modelId="{82C55125-4B9F-4D59-A777-E607BAE64DC4}" type="presParOf" srcId="{15C2B581-F99B-427C-9D03-E78ED848A6D6}" destId="{4978DA6E-BB60-4C48-B181-305EFDEAEA8D}" srcOrd="8" destOrd="0" presId="urn:microsoft.com/office/officeart/2008/layout/LinedList"/>
    <dgm:cxn modelId="{807BAC81-321F-43DF-98B8-8ACB73C7CF87}" type="presParOf" srcId="{15C2B581-F99B-427C-9D03-E78ED848A6D6}" destId="{82268ADD-D179-4291-8819-CFDABD866CE6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8FA18-A762-47D6-B001-98926798DF4F}">
      <dsp:nvSpPr>
        <dsp:cNvPr id="0" name=""/>
        <dsp:cNvSpPr/>
      </dsp:nvSpPr>
      <dsp:spPr>
        <a:xfrm>
          <a:off x="1202915" y="0"/>
          <a:ext cx="4324350" cy="432435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8EF075-F3F2-4183-ACFF-205F72710A12}">
      <dsp:nvSpPr>
        <dsp:cNvPr id="0" name=""/>
        <dsp:cNvSpPr/>
      </dsp:nvSpPr>
      <dsp:spPr>
        <a:xfrm>
          <a:off x="3365090" y="433617"/>
          <a:ext cx="2810827" cy="9087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Актуальность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Оффшорный</a:t>
          </a:r>
          <a:r>
            <a:rPr lang="ru-RU" sz="1050" kern="1200" dirty="0" smtClean="0"/>
            <a:t> бизнес в современном мире приобрел глобальные масштабы</a:t>
          </a:r>
          <a:endParaRPr lang="ru-RU" sz="1050" kern="1200" dirty="0"/>
        </a:p>
      </dsp:txBody>
      <dsp:txXfrm>
        <a:off x="3409453" y="477980"/>
        <a:ext cx="2722101" cy="820063"/>
      </dsp:txXfrm>
    </dsp:sp>
    <dsp:sp modelId="{2994422E-4BF6-4707-BF95-6E6C2C22B1AA}">
      <dsp:nvSpPr>
        <dsp:cNvPr id="0" name=""/>
        <dsp:cNvSpPr/>
      </dsp:nvSpPr>
      <dsp:spPr>
        <a:xfrm>
          <a:off x="2565690" y="1456004"/>
          <a:ext cx="4409626" cy="9087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Цель 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место и роль офшорных зон в мировой экономике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</dsp:txBody>
      <dsp:txXfrm>
        <a:off x="2610053" y="1500367"/>
        <a:ext cx="4320900" cy="820063"/>
      </dsp:txXfrm>
    </dsp:sp>
    <dsp:sp modelId="{940BEA9D-4D58-46CA-AE4B-DB2F91D2FF77}">
      <dsp:nvSpPr>
        <dsp:cNvPr id="0" name=""/>
        <dsp:cNvSpPr/>
      </dsp:nvSpPr>
      <dsp:spPr>
        <a:xfrm>
          <a:off x="2514322" y="2478392"/>
          <a:ext cx="4512361" cy="129874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Задачи: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- понятие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-принципы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-этапы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- классификация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- отношение к офшорам</a:t>
          </a:r>
          <a:endParaRPr lang="ru-RU" sz="1000" kern="1200" dirty="0"/>
        </a:p>
      </dsp:txBody>
      <dsp:txXfrm>
        <a:off x="2577721" y="2541791"/>
        <a:ext cx="4385563" cy="1171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08847B-C1A6-462C-9D83-4B80CF315606}">
      <dsp:nvSpPr>
        <dsp:cNvPr id="0" name=""/>
        <dsp:cNvSpPr/>
      </dsp:nvSpPr>
      <dsp:spPr>
        <a:xfrm>
          <a:off x="-4888890" y="-749188"/>
          <a:ext cx="5822726" cy="5822726"/>
        </a:xfrm>
        <a:prstGeom prst="blockArc">
          <a:avLst>
            <a:gd name="adj1" fmla="val 18900000"/>
            <a:gd name="adj2" fmla="val 2700000"/>
            <a:gd name="adj3" fmla="val 371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1FDD3-54D3-491C-914E-0697FC60121E}">
      <dsp:nvSpPr>
        <dsp:cNvPr id="0" name=""/>
        <dsp:cNvSpPr/>
      </dsp:nvSpPr>
      <dsp:spPr>
        <a:xfrm>
          <a:off x="489029" y="332456"/>
          <a:ext cx="7681272" cy="66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049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y-AM" sz="2100" kern="1200" dirty="0" smtClean="0"/>
            <a:t>особый льготный режим лицензирования, регистрации или налогообложения</a:t>
          </a:r>
          <a:endParaRPr lang="ru-RU" sz="2100" kern="1200" dirty="0"/>
        </a:p>
      </dsp:txBody>
      <dsp:txXfrm>
        <a:off x="489029" y="332456"/>
        <a:ext cx="7681272" cy="665258"/>
      </dsp:txXfrm>
    </dsp:sp>
    <dsp:sp modelId="{7EC268DE-4BEC-423E-95B7-1326E4BCFB86}">
      <dsp:nvSpPr>
        <dsp:cNvPr id="0" name=""/>
        <dsp:cNvSpPr/>
      </dsp:nvSpPr>
      <dsp:spPr>
        <a:xfrm>
          <a:off x="73242" y="249298"/>
          <a:ext cx="831572" cy="8315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6EE1E3-33E1-4BE5-9D45-17F326884200}">
      <dsp:nvSpPr>
        <dsp:cNvPr id="0" name=""/>
        <dsp:cNvSpPr/>
      </dsp:nvSpPr>
      <dsp:spPr>
        <a:xfrm>
          <a:off x="870436" y="1330516"/>
          <a:ext cx="7299864" cy="66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049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конфиденциальность деятельности</a:t>
          </a:r>
          <a:endParaRPr lang="ru-RU" sz="2100" kern="1200" dirty="0"/>
        </a:p>
      </dsp:txBody>
      <dsp:txXfrm>
        <a:off x="870436" y="1330516"/>
        <a:ext cx="7299864" cy="665258"/>
      </dsp:txXfrm>
    </dsp:sp>
    <dsp:sp modelId="{09AB5829-2EB5-44CA-971B-452087E049CD}">
      <dsp:nvSpPr>
        <dsp:cNvPr id="0" name=""/>
        <dsp:cNvSpPr/>
      </dsp:nvSpPr>
      <dsp:spPr>
        <a:xfrm>
          <a:off x="454650" y="1247358"/>
          <a:ext cx="831572" cy="8315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FA41DD-B34E-4223-A09A-CE03A20FC311}">
      <dsp:nvSpPr>
        <dsp:cNvPr id="0" name=""/>
        <dsp:cNvSpPr/>
      </dsp:nvSpPr>
      <dsp:spPr>
        <a:xfrm>
          <a:off x="870436" y="2328575"/>
          <a:ext cx="7299864" cy="66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049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пониженная ставка налогообложения </a:t>
          </a:r>
          <a:endParaRPr lang="ru-RU" sz="2100" kern="1200" dirty="0"/>
        </a:p>
      </dsp:txBody>
      <dsp:txXfrm>
        <a:off x="870436" y="2328575"/>
        <a:ext cx="7299864" cy="665258"/>
      </dsp:txXfrm>
    </dsp:sp>
    <dsp:sp modelId="{30BA408C-A50E-4A2E-998C-2580AF275A3B}">
      <dsp:nvSpPr>
        <dsp:cNvPr id="0" name=""/>
        <dsp:cNvSpPr/>
      </dsp:nvSpPr>
      <dsp:spPr>
        <a:xfrm>
          <a:off x="454650" y="2245418"/>
          <a:ext cx="831572" cy="8315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5137DB-6D37-4B98-ABDF-D2CCDD0A1188}">
      <dsp:nvSpPr>
        <dsp:cNvPr id="0" name=""/>
        <dsp:cNvSpPr/>
      </dsp:nvSpPr>
      <dsp:spPr>
        <a:xfrm>
          <a:off x="489029" y="3326635"/>
          <a:ext cx="7681272" cy="6652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049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упрощенный процесс регистрации</a:t>
          </a:r>
          <a:endParaRPr lang="ru-RU" sz="2100" kern="1200" dirty="0"/>
        </a:p>
      </dsp:txBody>
      <dsp:txXfrm>
        <a:off x="489029" y="3326635"/>
        <a:ext cx="7681272" cy="665258"/>
      </dsp:txXfrm>
    </dsp:sp>
    <dsp:sp modelId="{C8CEDB00-1460-4159-A7A8-923EDA73B92D}">
      <dsp:nvSpPr>
        <dsp:cNvPr id="0" name=""/>
        <dsp:cNvSpPr/>
      </dsp:nvSpPr>
      <dsp:spPr>
        <a:xfrm>
          <a:off x="73242" y="3243478"/>
          <a:ext cx="831572" cy="8315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579F1-FE7F-4834-A505-EB349EF9A499}">
      <dsp:nvSpPr>
        <dsp:cNvPr id="0" name=""/>
        <dsp:cNvSpPr/>
      </dsp:nvSpPr>
      <dsp:spPr>
        <a:xfrm rot="5400000">
          <a:off x="-235643" y="235987"/>
          <a:ext cx="1570955" cy="1099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-</a:t>
          </a:r>
          <a:endParaRPr lang="ru-RU" sz="3300" kern="1200" dirty="0"/>
        </a:p>
      </dsp:txBody>
      <dsp:txXfrm rot="-5400000">
        <a:off x="1" y="550177"/>
        <a:ext cx="1099668" cy="471287"/>
      </dsp:txXfrm>
    </dsp:sp>
    <dsp:sp modelId="{E57B8F00-1345-46B2-B21C-E8766C75C6BE}">
      <dsp:nvSpPr>
        <dsp:cNvPr id="0" name=""/>
        <dsp:cNvSpPr/>
      </dsp:nvSpPr>
      <dsp:spPr>
        <a:xfrm rot="5400000">
          <a:off x="4154073" y="-3054060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Место коммерческой организации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Степень участия коммерческой компании</a:t>
          </a:r>
          <a:endParaRPr lang="ru-RU" sz="1600" kern="1200" dirty="0"/>
        </a:p>
      </dsp:txBody>
      <dsp:txXfrm rot="-5400000">
        <a:off x="1099668" y="50192"/>
        <a:ext cx="7080084" cy="921426"/>
      </dsp:txXfrm>
    </dsp:sp>
    <dsp:sp modelId="{AB113E5C-EBC5-42AB-981F-ED99B49AFCE7}">
      <dsp:nvSpPr>
        <dsp:cNvPr id="0" name=""/>
        <dsp:cNvSpPr/>
      </dsp:nvSpPr>
      <dsp:spPr>
        <a:xfrm rot="5400000">
          <a:off x="-235643" y="1612340"/>
          <a:ext cx="1570955" cy="1099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-</a:t>
          </a:r>
          <a:endParaRPr lang="ru-RU" sz="3300" kern="1200" dirty="0"/>
        </a:p>
      </dsp:txBody>
      <dsp:txXfrm rot="-5400000">
        <a:off x="1" y="1926530"/>
        <a:ext cx="1099668" cy="471287"/>
      </dsp:txXfrm>
    </dsp:sp>
    <dsp:sp modelId="{31A80506-83CC-459A-BED8-EA28CCD07B7D}">
      <dsp:nvSpPr>
        <dsp:cNvPr id="0" name=""/>
        <dsp:cNvSpPr/>
      </dsp:nvSpPr>
      <dsp:spPr>
        <a:xfrm rot="5400000">
          <a:off x="4154073" y="-1677707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Степень закрытости государства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Степень развитости экономики государства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Степень участия</a:t>
          </a:r>
          <a:endParaRPr lang="ru-RU" sz="1600" kern="1200" dirty="0"/>
        </a:p>
      </dsp:txBody>
      <dsp:txXfrm rot="-5400000">
        <a:off x="1099668" y="1426545"/>
        <a:ext cx="7080084" cy="921426"/>
      </dsp:txXfrm>
    </dsp:sp>
    <dsp:sp modelId="{78A2F376-9FDD-47E9-AB82-91E7445B79BA}">
      <dsp:nvSpPr>
        <dsp:cNvPr id="0" name=""/>
        <dsp:cNvSpPr/>
      </dsp:nvSpPr>
      <dsp:spPr>
        <a:xfrm rot="5400000">
          <a:off x="-235643" y="2988693"/>
          <a:ext cx="1570955" cy="1099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-</a:t>
          </a:r>
          <a:endParaRPr lang="ru-RU" sz="3300" kern="1200" dirty="0"/>
        </a:p>
      </dsp:txBody>
      <dsp:txXfrm rot="-5400000">
        <a:off x="1" y="3302883"/>
        <a:ext cx="1099668" cy="471287"/>
      </dsp:txXfrm>
    </dsp:sp>
    <dsp:sp modelId="{C343B6D0-09CC-4945-8E5A-44CFCDAECC0F}">
      <dsp:nvSpPr>
        <dsp:cNvPr id="0" name=""/>
        <dsp:cNvSpPr/>
      </dsp:nvSpPr>
      <dsp:spPr>
        <a:xfrm rot="5400000">
          <a:off x="4154073" y="-301355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Уровень развития государства в международных социальных и политических отношениях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Уровень участия этих инвесторов в контролировании и управлении офшорной организацией</a:t>
          </a:r>
          <a:endParaRPr lang="ru-RU" sz="1600" kern="1200" dirty="0"/>
        </a:p>
      </dsp:txBody>
      <dsp:txXfrm rot="-5400000">
        <a:off x="1099668" y="2802897"/>
        <a:ext cx="7080084" cy="9214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66CF0-4BD6-429D-9DD7-7035324EB82F}">
      <dsp:nvSpPr>
        <dsp:cNvPr id="0" name=""/>
        <dsp:cNvSpPr/>
      </dsp:nvSpPr>
      <dsp:spPr>
        <a:xfrm>
          <a:off x="3257669" y="1512348"/>
          <a:ext cx="1297305" cy="1297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Аспекты </a:t>
          </a:r>
          <a:endParaRPr lang="ru-RU" sz="2100" kern="1200" dirty="0"/>
        </a:p>
      </dsp:txBody>
      <dsp:txXfrm>
        <a:off x="3320998" y="1575677"/>
        <a:ext cx="1170647" cy="1170647"/>
      </dsp:txXfrm>
    </dsp:sp>
    <dsp:sp modelId="{E93C6223-FAFB-45D4-9AB6-7C74312AD2C2}">
      <dsp:nvSpPr>
        <dsp:cNvPr id="0" name=""/>
        <dsp:cNvSpPr/>
      </dsp:nvSpPr>
      <dsp:spPr>
        <a:xfrm rot="16457389">
          <a:off x="3817203" y="1363851"/>
          <a:ext cx="29782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7828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D9C0E3-915F-405D-9DE7-4CAB90A02B1C}">
      <dsp:nvSpPr>
        <dsp:cNvPr id="0" name=""/>
        <dsp:cNvSpPr/>
      </dsp:nvSpPr>
      <dsp:spPr>
        <a:xfrm>
          <a:off x="2931769" y="35918"/>
          <a:ext cx="2179443" cy="11794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Дефицит информации, касающейся объема финансовых операций в офшорных зонах</a:t>
          </a:r>
          <a:endParaRPr lang="ru-RU" sz="1400" kern="1200" dirty="0"/>
        </a:p>
      </dsp:txBody>
      <dsp:txXfrm>
        <a:off x="2989344" y="93493"/>
        <a:ext cx="2064293" cy="1064285"/>
      </dsp:txXfrm>
    </dsp:sp>
    <dsp:sp modelId="{15EDA148-DC6A-406A-B65B-967A97387B7F}">
      <dsp:nvSpPr>
        <dsp:cNvPr id="0" name=""/>
        <dsp:cNvSpPr/>
      </dsp:nvSpPr>
      <dsp:spPr>
        <a:xfrm rot="2298326">
          <a:off x="4502304" y="2825024"/>
          <a:ext cx="48930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9306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08CD2-1D54-4B28-9EE1-BE6736F851EA}">
      <dsp:nvSpPr>
        <dsp:cNvPr id="0" name=""/>
        <dsp:cNvSpPr/>
      </dsp:nvSpPr>
      <dsp:spPr>
        <a:xfrm>
          <a:off x="4684550" y="2976674"/>
          <a:ext cx="2126301" cy="12776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недостаточно строгие механизмы надзора над офшорными зонами</a:t>
          </a:r>
          <a:endParaRPr lang="ru-RU" sz="1600" kern="1200" dirty="0"/>
        </a:p>
      </dsp:txBody>
      <dsp:txXfrm>
        <a:off x="4746922" y="3039046"/>
        <a:ext cx="2001557" cy="1152945"/>
      </dsp:txXfrm>
    </dsp:sp>
    <dsp:sp modelId="{A6195B3F-E9C9-4B59-8A3D-01A850B5290E}">
      <dsp:nvSpPr>
        <dsp:cNvPr id="0" name=""/>
        <dsp:cNvSpPr/>
      </dsp:nvSpPr>
      <dsp:spPr>
        <a:xfrm rot="8275372">
          <a:off x="3002918" y="2844619"/>
          <a:ext cx="29243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2439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E69A7-920F-4385-9018-C9C4EC334808}">
      <dsp:nvSpPr>
        <dsp:cNvPr id="0" name=""/>
        <dsp:cNvSpPr/>
      </dsp:nvSpPr>
      <dsp:spPr>
        <a:xfrm>
          <a:off x="1418747" y="2942605"/>
          <a:ext cx="1753069" cy="13458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вопросы, связанные с реализацией эффективного надзора над офшорными юрисдикциями </a:t>
          </a:r>
          <a:endParaRPr lang="ru-RU" sz="1200" kern="1200" dirty="0"/>
        </a:p>
      </dsp:txBody>
      <dsp:txXfrm>
        <a:off x="1484445" y="3008303"/>
        <a:ext cx="1621673" cy="12144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0EE8C-F0D7-4BC9-9EA6-10D48937AC45}">
      <dsp:nvSpPr>
        <dsp:cNvPr id="0" name=""/>
        <dsp:cNvSpPr/>
      </dsp:nvSpPr>
      <dsp:spPr>
        <a:xfrm>
          <a:off x="0" y="0"/>
          <a:ext cx="82295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8E379-48CA-43CC-AD4B-46C8BDAF42F3}">
      <dsp:nvSpPr>
        <dsp:cNvPr id="0" name=""/>
        <dsp:cNvSpPr/>
      </dsp:nvSpPr>
      <dsp:spPr>
        <a:xfrm>
          <a:off x="0" y="0"/>
          <a:ext cx="1645919" cy="4324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Выводы </a:t>
          </a:r>
          <a:endParaRPr lang="ru-RU" sz="2900" kern="1200" dirty="0"/>
        </a:p>
      </dsp:txBody>
      <dsp:txXfrm>
        <a:off x="0" y="0"/>
        <a:ext cx="1645919" cy="4324350"/>
      </dsp:txXfrm>
    </dsp:sp>
    <dsp:sp modelId="{B268D3C5-0683-4C42-9D9F-AA1D492121D1}">
      <dsp:nvSpPr>
        <dsp:cNvPr id="0" name=""/>
        <dsp:cNvSpPr/>
      </dsp:nvSpPr>
      <dsp:spPr>
        <a:xfrm>
          <a:off x="1769364" y="67567"/>
          <a:ext cx="6460235" cy="1351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Негативное влияние на экономико-политическую ситуацию</a:t>
          </a:r>
          <a:endParaRPr lang="ru-RU" sz="2200" kern="1200" dirty="0"/>
        </a:p>
      </dsp:txBody>
      <dsp:txXfrm>
        <a:off x="1769364" y="67567"/>
        <a:ext cx="6460235" cy="1351359"/>
      </dsp:txXfrm>
    </dsp:sp>
    <dsp:sp modelId="{F0D5A4B4-52C4-452D-9858-E102B03E2D2A}">
      <dsp:nvSpPr>
        <dsp:cNvPr id="0" name=""/>
        <dsp:cNvSpPr/>
      </dsp:nvSpPr>
      <dsp:spPr>
        <a:xfrm>
          <a:off x="1645919" y="1418927"/>
          <a:ext cx="65836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3C89F2-86A1-48EC-95E5-1ED23640136E}">
      <dsp:nvSpPr>
        <dsp:cNvPr id="0" name=""/>
        <dsp:cNvSpPr/>
      </dsp:nvSpPr>
      <dsp:spPr>
        <a:xfrm>
          <a:off x="1769364" y="1486495"/>
          <a:ext cx="6460235" cy="1351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Отток капитала и снижение доходов бюджета из-за уклонения компании от уплаты налогов</a:t>
          </a:r>
          <a:endParaRPr lang="ru-RU" sz="2200" kern="1200" dirty="0"/>
        </a:p>
      </dsp:txBody>
      <dsp:txXfrm>
        <a:off x="1769364" y="1486495"/>
        <a:ext cx="6460235" cy="1351359"/>
      </dsp:txXfrm>
    </dsp:sp>
    <dsp:sp modelId="{E9C8741A-21CB-4749-A012-5A58B19185F0}">
      <dsp:nvSpPr>
        <dsp:cNvPr id="0" name=""/>
        <dsp:cNvSpPr/>
      </dsp:nvSpPr>
      <dsp:spPr>
        <a:xfrm>
          <a:off x="1645919" y="2837854"/>
          <a:ext cx="65836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4AC32D-692E-4BB1-9014-64696B55C487}">
      <dsp:nvSpPr>
        <dsp:cNvPr id="0" name=""/>
        <dsp:cNvSpPr/>
      </dsp:nvSpPr>
      <dsp:spPr>
        <a:xfrm>
          <a:off x="1769364" y="2905422"/>
          <a:ext cx="6460235" cy="1351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Главными проблемами использования офшорных зон российской экономикой, является отток капитала, отсутствие поступления налогов в госбюджет РФ.</a:t>
          </a:r>
          <a:endParaRPr lang="ru-RU" sz="2200" kern="1200" dirty="0"/>
        </a:p>
      </dsp:txBody>
      <dsp:txXfrm>
        <a:off x="1769364" y="2905422"/>
        <a:ext cx="6460235" cy="1351359"/>
      </dsp:txXfrm>
    </dsp:sp>
    <dsp:sp modelId="{4978DA6E-BB60-4C48-B181-305EFDEAEA8D}">
      <dsp:nvSpPr>
        <dsp:cNvPr id="0" name=""/>
        <dsp:cNvSpPr/>
      </dsp:nvSpPr>
      <dsp:spPr>
        <a:xfrm>
          <a:off x="1645919" y="4256782"/>
          <a:ext cx="65836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E515A95-1A6F-40BF-B122-266AF0EF38E9}" type="datetimeFigureOut">
              <a:rPr lang="ru-RU" smtClean="0"/>
              <a:t>17.11.2022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2B70B4-62EC-45F0-B11F-39FD856B0A7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Офшорные зоны, их место и роль в мировой </a:t>
            </a:r>
            <a:r>
              <a:rPr lang="ru-RU" dirty="0" smtClean="0"/>
              <a:t>экономике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Автор работы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2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Актуальность, цель и задачи исследования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7798090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548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Понятие и сущность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289002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342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Стандартные виды офшорных </a:t>
            </a:r>
            <a:r>
              <a:rPr lang="ru-RU" dirty="0" smtClean="0">
                <a:effectLst/>
              </a:rPr>
              <a:t>компаний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5060" y="2274253"/>
            <a:ext cx="4373880" cy="427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3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Факторы влияния офшорного бизнеса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771368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078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</a:rPr>
              <a:t>Аспекты, сопряженные </a:t>
            </a:r>
            <a:r>
              <a:rPr lang="ru-RU" dirty="0">
                <a:effectLst/>
              </a:rPr>
              <a:t>с деятельностью офшорных зон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227169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58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Выводы 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218645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922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052464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4347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</TotalTime>
  <Words>193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Офшорные зоны, их место и роль в мировой экономике</vt:lpstr>
      <vt:lpstr>Актуальность, цель и задачи исследования</vt:lpstr>
      <vt:lpstr>Понятие и сущность</vt:lpstr>
      <vt:lpstr>Стандартные виды офшорных компаний</vt:lpstr>
      <vt:lpstr>Факторы влияния офшорного бизнеса</vt:lpstr>
      <vt:lpstr>Аспекты, сопряженные с деятельностью офшорных зон</vt:lpstr>
      <vt:lpstr>Выводы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Офшорные зоны, их место и роль в мировой экономике</dc:title>
  <dc:creator>pompa</dc:creator>
  <cp:lastModifiedBy>pompa</cp:lastModifiedBy>
  <cp:revision>22</cp:revision>
  <dcterms:created xsi:type="dcterms:W3CDTF">2022-11-17T00:42:38Z</dcterms:created>
  <dcterms:modified xsi:type="dcterms:W3CDTF">2022-11-17T01:23:36Z</dcterms:modified>
</cp:coreProperties>
</file>